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329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26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72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07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54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5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7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1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73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08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08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7E66-4EB6-4E66-A4CC-34C9437F1491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847A-9797-4527-A332-A9EB5612E5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69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339016" y="93507"/>
            <a:ext cx="3513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n-</a:t>
            </a:r>
            <a:r>
              <a:rPr lang="de-DE" sz="54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Wurzel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48641" y="1580606"/>
            <a:ext cx="2259874" cy="4310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bisher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672148" y="1580606"/>
            <a:ext cx="2847703" cy="4310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Zweite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273142" y="1580606"/>
            <a:ext cx="2847703" cy="4310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Quadratwurzel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548641" y="2242457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neu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672147" y="2242457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Dritte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8273141" y="2242457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Kubikwurzel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4672148" y="3429000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n-</a:t>
            </a:r>
            <a:r>
              <a:rPr lang="de-DE" b="1" dirty="0" err="1" smtClean="0">
                <a:solidFill>
                  <a:schemeClr val="tx1"/>
                </a:solidFill>
              </a:rPr>
              <a:t>te</a:t>
            </a:r>
            <a:r>
              <a:rPr lang="de-DE" b="1" dirty="0" smtClean="0">
                <a:solidFill>
                  <a:schemeClr val="tx1"/>
                </a:solidFill>
              </a:rPr>
              <a:t>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5965371" y="2803071"/>
            <a:ext cx="261257" cy="49638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548641" y="4311184"/>
            <a:ext cx="2847703" cy="43107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Zweite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280161" y="5190978"/>
            <a:ext cx="1260000" cy="12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1280161" y="5061323"/>
            <a:ext cx="126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715035" y="5190978"/>
            <a:ext cx="0" cy="126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715236" y="5635150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236" y="5635150"/>
                <a:ext cx="38985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feld 22"/>
          <p:cNvSpPr txBox="1"/>
          <p:nvPr/>
        </p:nvSpPr>
        <p:spPr>
          <a:xfrm>
            <a:off x="1762524" y="474225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2740670" y="564024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sp>
        <p:nvSpPr>
          <p:cNvPr id="26" name="Abgerundetes Rechteck 25"/>
          <p:cNvSpPr/>
          <p:nvPr/>
        </p:nvSpPr>
        <p:spPr>
          <a:xfrm>
            <a:off x="4672146" y="4311184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Dritte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Cube 26"/>
          <p:cNvSpPr/>
          <p:nvPr/>
        </p:nvSpPr>
        <p:spPr>
          <a:xfrm>
            <a:off x="5348782" y="5190978"/>
            <a:ext cx="1176326" cy="118168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5672896" y="5652849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896" y="5652849"/>
                <a:ext cx="38664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rade Verbindung mit Pfeil 28"/>
          <p:cNvCxnSpPr/>
          <p:nvPr/>
        </p:nvCxnSpPr>
        <p:spPr>
          <a:xfrm flipV="1">
            <a:off x="5585335" y="5061323"/>
            <a:ext cx="939773" cy="256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5946757" y="475701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cxnSp>
        <p:nvCxnSpPr>
          <p:cNvPr id="32" name="Gerade Verbindung mit Pfeil 31"/>
          <p:cNvCxnSpPr/>
          <p:nvPr/>
        </p:nvCxnSpPr>
        <p:spPr>
          <a:xfrm>
            <a:off x="6742823" y="5190978"/>
            <a:ext cx="0" cy="9237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H="1">
            <a:off x="6329159" y="6114722"/>
            <a:ext cx="297550" cy="2651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6744102" y="5412489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6426669" y="611472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sp>
        <p:nvSpPr>
          <p:cNvPr id="42" name="Abgerundetes Rechteck 41"/>
          <p:cNvSpPr/>
          <p:nvPr/>
        </p:nvSpPr>
        <p:spPr>
          <a:xfrm>
            <a:off x="8273141" y="4326631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n-</a:t>
            </a:r>
            <a:r>
              <a:rPr lang="de-DE" b="1" dirty="0" err="1" smtClean="0">
                <a:solidFill>
                  <a:schemeClr val="tx1"/>
                </a:solidFill>
              </a:rPr>
              <a:t>te</a:t>
            </a:r>
            <a:r>
              <a:rPr lang="de-DE" b="1" dirty="0" smtClean="0">
                <a:solidFill>
                  <a:schemeClr val="tx1"/>
                </a:solidFill>
              </a:rPr>
              <a:t>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8599740" y="5237351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/>
              <a:t>?</a:t>
            </a:r>
            <a:endParaRPr lang="de-DE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9277230" y="5366331"/>
                <a:ext cx="150996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230" y="5366331"/>
                <a:ext cx="1509965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2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3" grpId="0"/>
      <p:bldP spid="24" grpId="0"/>
      <p:bldP spid="26" grpId="0" animBg="1"/>
      <p:bldP spid="27" grpId="0" animBg="1"/>
      <p:bldP spid="30" grpId="0"/>
      <p:bldP spid="40" grpId="0"/>
      <p:bldP spid="41" grpId="0"/>
      <p:bldP spid="42" grpId="0" animBg="1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59803" y="305241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Dritte Wurzel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Cube 4"/>
          <p:cNvSpPr/>
          <p:nvPr/>
        </p:nvSpPr>
        <p:spPr>
          <a:xfrm>
            <a:off x="936439" y="1185035"/>
            <a:ext cx="1176326" cy="118168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975597" y="1634305"/>
                <a:ext cx="94121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597" y="1634305"/>
                <a:ext cx="941219" cy="375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 Verbindung mit Pfeil 6"/>
          <p:cNvCxnSpPr/>
          <p:nvPr/>
        </p:nvCxnSpPr>
        <p:spPr>
          <a:xfrm flipV="1">
            <a:off x="1172992" y="1055380"/>
            <a:ext cx="939773" cy="256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534414" y="75107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330480" y="1185035"/>
            <a:ext cx="0" cy="9237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1916816" y="2108779"/>
            <a:ext cx="297550" cy="2651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331759" y="140654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2014326" y="2108779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6267813" y="1026359"/>
                <a:ext cx="994824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813" y="1026359"/>
                <a:ext cx="994824" cy="377667"/>
              </a:xfrm>
              <a:prstGeom prst="rect">
                <a:avLst/>
              </a:prstGeom>
              <a:blipFill>
                <a:blip r:embed="rId3"/>
                <a:stretch>
                  <a:fillRect l="-4294" r="-674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feil nach links und rechts 13"/>
          <p:cNvSpPr/>
          <p:nvPr/>
        </p:nvSpPr>
        <p:spPr>
          <a:xfrm>
            <a:off x="7851625" y="1090618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8876201" y="981218"/>
                <a:ext cx="1083950" cy="4228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201" y="981218"/>
                <a:ext cx="1083950" cy="4228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4173974" y="1677705"/>
            <a:ext cx="1537509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8876201" y="1681053"/>
                <a:ext cx="1265090" cy="415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201" y="1681053"/>
                <a:ext cx="1265090" cy="4151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feil nach links und rechts 17"/>
          <p:cNvSpPr/>
          <p:nvPr/>
        </p:nvSpPr>
        <p:spPr>
          <a:xfrm>
            <a:off x="7852340" y="1786638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6267813" y="1734566"/>
                <a:ext cx="1169551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813" y="1734566"/>
                <a:ext cx="1169551" cy="377667"/>
              </a:xfrm>
              <a:prstGeom prst="rect">
                <a:avLst/>
              </a:prstGeom>
              <a:blipFill>
                <a:blip r:embed="rId6"/>
                <a:stretch>
                  <a:fillRect l="-5729" t="-1639" r="-5729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876201" y="2265922"/>
                <a:ext cx="1443024" cy="415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𝟒𝟑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6201" y="2265922"/>
                <a:ext cx="1443024" cy="4151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feil nach links und rechts 20"/>
          <p:cNvSpPr/>
          <p:nvPr/>
        </p:nvSpPr>
        <p:spPr>
          <a:xfrm>
            <a:off x="7852340" y="2371507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6267813" y="2319435"/>
                <a:ext cx="135389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813" y="2319435"/>
                <a:ext cx="1353897" cy="377667"/>
              </a:xfrm>
              <a:prstGeom prst="rect">
                <a:avLst/>
              </a:prstGeom>
              <a:blipFill>
                <a:blip r:embed="rId8"/>
                <a:stretch>
                  <a:fillRect l="-4505" r="-4955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bgerundetes Rechteck 22"/>
          <p:cNvSpPr/>
          <p:nvPr/>
        </p:nvSpPr>
        <p:spPr>
          <a:xfrm>
            <a:off x="259803" y="3132913"/>
            <a:ext cx="2847703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n-</a:t>
            </a:r>
            <a:r>
              <a:rPr lang="de-DE" b="1" dirty="0" err="1" smtClean="0">
                <a:solidFill>
                  <a:schemeClr val="tx1"/>
                </a:solidFill>
              </a:rPr>
              <a:t>te</a:t>
            </a:r>
            <a:r>
              <a:rPr lang="de-DE" b="1" dirty="0" smtClean="0">
                <a:solidFill>
                  <a:schemeClr val="tx1"/>
                </a:solidFill>
              </a:rPr>
              <a:t> Wurzel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6256592" y="3127097"/>
                <a:ext cx="10060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592" y="3127097"/>
                <a:ext cx="1006045" cy="369332"/>
              </a:xfrm>
              <a:prstGeom prst="rect">
                <a:avLst/>
              </a:prstGeom>
              <a:blipFill>
                <a:blip r:embed="rId9"/>
                <a:stretch>
                  <a:fillRect l="-4242" r="-6667"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feil nach links und rechts 24"/>
          <p:cNvSpPr/>
          <p:nvPr/>
        </p:nvSpPr>
        <p:spPr>
          <a:xfrm>
            <a:off x="7878150" y="3227330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8941187" y="3098920"/>
                <a:ext cx="1093569" cy="420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rad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187" y="3098920"/>
                <a:ext cx="1093569" cy="4205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bgerundetes Rechteck 26"/>
          <p:cNvSpPr/>
          <p:nvPr/>
        </p:nvSpPr>
        <p:spPr>
          <a:xfrm>
            <a:off x="4173974" y="3778642"/>
            <a:ext cx="1537509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8914662" y="3762980"/>
                <a:ext cx="125867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g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4662" y="3762980"/>
                <a:ext cx="1258678" cy="4128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feil nach links und rechts 28"/>
          <p:cNvSpPr/>
          <p:nvPr/>
        </p:nvSpPr>
        <p:spPr>
          <a:xfrm>
            <a:off x="7852340" y="3887575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6230067" y="3799529"/>
                <a:ext cx="1169551" cy="376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067" y="3799529"/>
                <a:ext cx="1169551" cy="376642"/>
              </a:xfrm>
              <a:prstGeom prst="rect">
                <a:avLst/>
              </a:prstGeom>
              <a:blipFill>
                <a:blip r:embed="rId12"/>
                <a:stretch>
                  <a:fillRect l="-6250" t="-1613" r="-5208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8914662" y="4347849"/>
                <a:ext cx="1627369" cy="419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g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𝟏𝟎𝟐𝟒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4662" y="4347849"/>
                <a:ext cx="1627369" cy="4196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Pfeil nach links und rechts 31"/>
          <p:cNvSpPr/>
          <p:nvPr/>
        </p:nvSpPr>
        <p:spPr>
          <a:xfrm>
            <a:off x="7852340" y="4472444"/>
            <a:ext cx="609600" cy="18883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6230067" y="4384398"/>
                <a:ext cx="1538242" cy="383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𝟏𝟎𝟐𝟒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067" y="4384398"/>
                <a:ext cx="1538242" cy="383118"/>
              </a:xfrm>
              <a:prstGeom prst="rect">
                <a:avLst/>
              </a:prstGeom>
              <a:blipFill>
                <a:blip r:embed="rId14"/>
                <a:stretch>
                  <a:fillRect l="-4365" t="-3175" r="-4365" b="-6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bgerundetes Rechteck 33"/>
          <p:cNvSpPr/>
          <p:nvPr/>
        </p:nvSpPr>
        <p:spPr>
          <a:xfrm>
            <a:off x="247132" y="5409246"/>
            <a:ext cx="7853683" cy="9724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Die n-</a:t>
            </a:r>
            <a:r>
              <a:rPr lang="de-DE" sz="2400" b="1" dirty="0" err="1" smtClean="0">
                <a:solidFill>
                  <a:schemeClr val="bg1"/>
                </a:solidFill>
              </a:rPr>
              <a:t>te</a:t>
            </a:r>
            <a:r>
              <a:rPr lang="de-DE" sz="2400" b="1" dirty="0" smtClean="0">
                <a:solidFill>
                  <a:schemeClr val="bg1"/>
                </a:solidFill>
              </a:rPr>
              <a:t> Wurzel einer positiven Zahl b ist die positive Zahl a, </a:t>
            </a:r>
          </a:p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deren n-</a:t>
            </a:r>
            <a:r>
              <a:rPr lang="de-DE" sz="2400" b="1" dirty="0" err="1" smtClean="0">
                <a:solidFill>
                  <a:schemeClr val="bg1"/>
                </a:solidFill>
              </a:rPr>
              <a:t>te</a:t>
            </a:r>
            <a:r>
              <a:rPr lang="de-DE" sz="2400" b="1" dirty="0" smtClean="0">
                <a:solidFill>
                  <a:schemeClr val="bg1"/>
                </a:solidFill>
              </a:rPr>
              <a:t> Potenz gleich der Zahl b ist. 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8348645" y="5403643"/>
                <a:ext cx="3136523" cy="869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g>
                      <m:e>
                        <m: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rad>
                    <m:r>
                      <a:rPr lang="de-DE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sz="2400" dirty="0" smtClean="0"/>
                  <a:t> , wenn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de-DE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de-DE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de-DE" sz="2400" b="1" dirty="0">
                  <a:solidFill>
                    <a:srgbClr val="FF0000"/>
                  </a:solidFill>
                </a:endParaRPr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645" y="5403643"/>
                <a:ext cx="3136523" cy="869597"/>
              </a:xfrm>
              <a:prstGeom prst="rect">
                <a:avLst/>
              </a:prstGeom>
              <a:blipFill>
                <a:blip r:embed="rId15"/>
                <a:stretch>
                  <a:fillRect t="-139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8749374" y="6030966"/>
                <a:ext cx="23350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≥0;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∖ </m:t>
                      </m:r>
                      <m:d>
                        <m:dPr>
                          <m:begChr m:val="{"/>
                          <m:endChr m:val="}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374" y="6030966"/>
                <a:ext cx="2335063" cy="276999"/>
              </a:xfrm>
              <a:prstGeom prst="rect">
                <a:avLst/>
              </a:prstGeom>
              <a:blipFill>
                <a:blip r:embed="rId16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39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/>
      <p:bldP spid="32" grpId="0" animBg="1"/>
      <p:bldP spid="33" grpId="0"/>
      <p:bldP spid="34" grpId="0" animBg="1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44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10</cp:revision>
  <dcterms:created xsi:type="dcterms:W3CDTF">2019-12-04T15:40:28Z</dcterms:created>
  <dcterms:modified xsi:type="dcterms:W3CDTF">2020-01-16T06:47:45Z</dcterms:modified>
</cp:coreProperties>
</file>