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1B8CD-91A8-4125-9682-0CFF1C598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92A26D-DF21-4ABF-85CA-39FC122D0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F283AE-D295-4431-9AE6-9CC11BCB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3D8EBB-63F5-41D0-AD2D-4F4A4CE1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CFD44F-378C-4407-88D3-30BC5E78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1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8B669-0065-4D85-AE10-022241CC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18F0E4-8008-4672-90AC-5281E5E33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C17650-B1F6-4F6E-92C5-2B979FE0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B2766A-51BA-4893-A7BA-4CAF2ABA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344C76-D3B0-40B9-8F2B-EC221B19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9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35C724-33BA-4C31-9139-93C9079565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AC2591-DB64-494A-91B5-DD6F8D833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2A0D-890C-4920-A55F-AFBBB297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C3DD1-9596-4451-8ADA-B3E8D71E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21B3E2-7F71-4316-A515-8A6C0371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77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5D79B-0F7C-4AF3-A88B-62ADF8D3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C66328-99DD-4C99-B56B-346607D8A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266576-DC3B-444B-A8D3-BEABA17A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4E50A1-CFE4-43D1-959F-45B98C8C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13B400-0DE7-4701-B332-FB69C538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30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11DBB-650F-4EF3-8BBD-97EDE87D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90C572-E82E-4090-9213-C7945BEC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780630-EE77-4C0F-80A9-FF2F33B9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50D6E0-922C-48CB-A4A5-C10E5FB8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8738D-F9A0-4A23-A6AD-0447C6A2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72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19FF5-0FF0-4907-BAB6-B0884C1D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DFC8EE-B5EA-4A08-8253-FFDD88ED1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2B966B-4DF3-4C29-9216-463CAB756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BF8A49-276F-48B3-ACE0-09743F04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98D550-B56B-4370-8F5B-73CE36B1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C33F1F-8151-4CBB-A740-404A81CB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44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F4714-4E18-4CFC-BA58-790DDBA1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E04496-041E-4305-897D-6C4091AFF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BFA9A9-9D24-457A-A879-286EAD752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0842BE3-2ABE-483A-A549-7A6651495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D5DA3C9-D3EA-4E1C-A362-0E35E639A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46B89EC-EA14-4540-A749-BF7B2A71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824667-88BA-4AEF-9933-AB96398E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AE92850-D8EC-4E08-ADBA-75F0963A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29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CCB09-84E6-4CAA-BD6F-BA3EFB13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E5E264-3704-42B5-B390-747F12EE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EEE365-1D59-4B2F-88D0-47E52673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8AFCF1-A9CF-4341-B207-E1060A8A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84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5C2769-6041-4596-8A5A-91D4DDF5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CCBBBEB-44F3-4A23-9AB9-37D03A61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D154F6-C0D6-4B48-88FE-EE158C4F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16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6E93ED-35EE-4680-BA15-0FB4B38BC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A13389-7227-4798-AD94-C9390FB15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29FC7C-5F2F-4C01-A081-276BBACC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911574-3AD6-430B-9E6F-CCF52DAD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7DDBBA-D403-4D67-B058-DBB1F246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E06B8C-5B75-4B9D-B12A-EFBCB7908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57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F2252-8F17-4B01-BE7F-73045688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C715205-073D-4280-A75F-A3CD1DF45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08C892-4244-41F1-A742-FF9940C00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CBCABA-E3FB-4553-95E6-B68EAAC59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DF1CF5-9FEE-46F4-82FF-87EDA41D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DD11EA-A80B-4725-96D8-43915C84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18E429F-293F-4188-867D-B45E6D545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8FAC7F-C08D-4161-BF2B-C09ECFFA6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36C3A6-5F1D-4E4D-BB7D-A9149C29C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2B476-809F-4AF3-80AF-126B87B5CBAD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ECC21A-6E82-4504-980B-31B719D9E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C58FB-BE91-409B-8AC8-5A445135F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BA3A-6E44-42F1-941E-590B0C3D6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23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llipse 46">
            <a:extLst>
              <a:ext uri="{FF2B5EF4-FFF2-40B4-BE49-F238E27FC236}">
                <a16:creationId xmlns:a16="http://schemas.microsoft.com/office/drawing/2014/main" id="{123B997E-2601-430A-976A-A815BF224FC9}"/>
              </a:ext>
            </a:extLst>
          </p:cNvPr>
          <p:cNvSpPr/>
          <p:nvPr/>
        </p:nvSpPr>
        <p:spPr>
          <a:xfrm>
            <a:off x="10707555" y="5254771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BB6C8E1D-77FD-4DEE-8754-320AC05506B3}"/>
              </a:ext>
            </a:extLst>
          </p:cNvPr>
          <p:cNvSpPr/>
          <p:nvPr/>
        </p:nvSpPr>
        <p:spPr>
          <a:xfrm>
            <a:off x="6370835" y="5359151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4994B85-4528-4317-945C-642E4E821B19}"/>
              </a:ext>
            </a:extLst>
          </p:cNvPr>
          <p:cNvSpPr/>
          <p:nvPr/>
        </p:nvSpPr>
        <p:spPr>
          <a:xfrm>
            <a:off x="2048183" y="5342653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971F4E5-E444-49D6-886F-5D9871EFF909}"/>
              </a:ext>
            </a:extLst>
          </p:cNvPr>
          <p:cNvSpPr/>
          <p:nvPr/>
        </p:nvSpPr>
        <p:spPr>
          <a:xfrm>
            <a:off x="10461350" y="5254771"/>
            <a:ext cx="163833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E9A5213A-E78E-4CCA-8A30-7CAD49F1F148}"/>
              </a:ext>
            </a:extLst>
          </p:cNvPr>
          <p:cNvSpPr/>
          <p:nvPr/>
        </p:nvSpPr>
        <p:spPr>
          <a:xfrm>
            <a:off x="6074082" y="5363632"/>
            <a:ext cx="163833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45F5C67-6DB5-46AA-939E-2A0829C45AD1}"/>
              </a:ext>
            </a:extLst>
          </p:cNvPr>
          <p:cNvSpPr/>
          <p:nvPr/>
        </p:nvSpPr>
        <p:spPr>
          <a:xfrm>
            <a:off x="1638817" y="5342653"/>
            <a:ext cx="308345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80760B2-D14F-4BF7-B20B-60B5D0EFC2C4}"/>
              </a:ext>
            </a:extLst>
          </p:cNvPr>
          <p:cNvSpPr/>
          <p:nvPr/>
        </p:nvSpPr>
        <p:spPr>
          <a:xfrm>
            <a:off x="1118515" y="47339"/>
            <a:ext cx="995496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Lage von zwei Geraden im KOS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D09FB1-BC70-4122-B5DA-65D0C9C1B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" y="1711844"/>
            <a:ext cx="3264195" cy="3264195"/>
          </a:xfrm>
          <a:prstGeom prst="rect">
            <a:avLst/>
          </a:prstGeom>
        </p:spPr>
      </p:pic>
      <p:sp>
        <p:nvSpPr>
          <p:cNvPr id="41" name="Ellipse 40">
            <a:extLst>
              <a:ext uri="{FF2B5EF4-FFF2-40B4-BE49-F238E27FC236}">
                <a16:creationId xmlns:a16="http://schemas.microsoft.com/office/drawing/2014/main" id="{E9971B78-663A-4148-8D29-0BF06B850F33}"/>
              </a:ext>
            </a:extLst>
          </p:cNvPr>
          <p:cNvSpPr/>
          <p:nvPr/>
        </p:nvSpPr>
        <p:spPr>
          <a:xfrm>
            <a:off x="2002018" y="4841148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D26460F-625E-4AE3-A204-CAF896267804}"/>
              </a:ext>
            </a:extLst>
          </p:cNvPr>
          <p:cNvSpPr/>
          <p:nvPr/>
        </p:nvSpPr>
        <p:spPr>
          <a:xfrm>
            <a:off x="1633971" y="4847159"/>
            <a:ext cx="308345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26C2EC7-3111-41D2-B28E-304FB0F255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902" y="1711843"/>
            <a:ext cx="3264195" cy="3264195"/>
          </a:xfrm>
          <a:prstGeom prst="rect">
            <a:avLst/>
          </a:prstGeom>
        </p:spPr>
      </p:pic>
      <p:sp>
        <p:nvSpPr>
          <p:cNvPr id="44" name="Ellipse 43">
            <a:extLst>
              <a:ext uri="{FF2B5EF4-FFF2-40B4-BE49-F238E27FC236}">
                <a16:creationId xmlns:a16="http://schemas.microsoft.com/office/drawing/2014/main" id="{4B8CC415-6C79-4FD7-BD4A-E3C7F660F42D}"/>
              </a:ext>
            </a:extLst>
          </p:cNvPr>
          <p:cNvSpPr/>
          <p:nvPr/>
        </p:nvSpPr>
        <p:spPr>
          <a:xfrm>
            <a:off x="6386866" y="4837605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623748D-4DA3-4DF6-B0E3-352866EED2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480" y="1711842"/>
            <a:ext cx="3264195" cy="3264195"/>
          </a:xfrm>
          <a:prstGeom prst="rect">
            <a:avLst/>
          </a:prstGeom>
        </p:spPr>
      </p:pic>
      <p:sp>
        <p:nvSpPr>
          <p:cNvPr id="46" name="Ellipse 45">
            <a:extLst>
              <a:ext uri="{FF2B5EF4-FFF2-40B4-BE49-F238E27FC236}">
                <a16:creationId xmlns:a16="http://schemas.microsoft.com/office/drawing/2014/main" id="{5D713182-94CC-4957-B66B-1BE9D5FB6131}"/>
              </a:ext>
            </a:extLst>
          </p:cNvPr>
          <p:cNvSpPr/>
          <p:nvPr/>
        </p:nvSpPr>
        <p:spPr>
          <a:xfrm>
            <a:off x="10756482" y="4769885"/>
            <a:ext cx="352470" cy="43627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C2A08E11-40CD-4ACB-8C84-0C94A11659EE}"/>
              </a:ext>
            </a:extLst>
          </p:cNvPr>
          <p:cNvSpPr/>
          <p:nvPr/>
        </p:nvSpPr>
        <p:spPr>
          <a:xfrm>
            <a:off x="10419584" y="4750133"/>
            <a:ext cx="247367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63175311-E923-4C3C-A505-DB859B635420}"/>
              </a:ext>
            </a:extLst>
          </p:cNvPr>
          <p:cNvSpPr/>
          <p:nvPr/>
        </p:nvSpPr>
        <p:spPr>
          <a:xfrm>
            <a:off x="720919" y="1360968"/>
            <a:ext cx="1956390" cy="3508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1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C85F2461-CDB1-43E0-9B3B-86E2BB28B529}"/>
              </a:ext>
            </a:extLst>
          </p:cNvPr>
          <p:cNvSpPr/>
          <p:nvPr/>
        </p:nvSpPr>
        <p:spPr>
          <a:xfrm>
            <a:off x="5073178" y="1360968"/>
            <a:ext cx="1956390" cy="3508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2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1AEE1413-2804-4C3A-8250-D362E1D46EAA}"/>
              </a:ext>
            </a:extLst>
          </p:cNvPr>
          <p:cNvSpPr/>
          <p:nvPr/>
        </p:nvSpPr>
        <p:spPr>
          <a:xfrm>
            <a:off x="9425437" y="1360968"/>
            <a:ext cx="1956390" cy="3508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Möglichkeit 3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2A0D1F1-DF6F-4A19-B8F5-265AD304FE26}"/>
              </a:ext>
            </a:extLst>
          </p:cNvPr>
          <p:cNvCxnSpPr/>
          <p:nvPr/>
        </p:nvCxnSpPr>
        <p:spPr>
          <a:xfrm flipV="1">
            <a:off x="691116" y="1998923"/>
            <a:ext cx="1648047" cy="20946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F99B6F6-1325-41FC-BC4E-CB6EA399072C}"/>
              </a:ext>
            </a:extLst>
          </p:cNvPr>
          <p:cNvCxnSpPr>
            <a:cxnSpLocks/>
          </p:cNvCxnSpPr>
          <p:nvPr/>
        </p:nvCxnSpPr>
        <p:spPr>
          <a:xfrm flipV="1">
            <a:off x="5032744" y="1998921"/>
            <a:ext cx="1644503" cy="21318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9A9A6938-0EA0-429C-BB74-B4B20E4B020B}"/>
              </a:ext>
            </a:extLst>
          </p:cNvPr>
          <p:cNvCxnSpPr>
            <a:cxnSpLocks/>
          </p:cNvCxnSpPr>
          <p:nvPr/>
        </p:nvCxnSpPr>
        <p:spPr>
          <a:xfrm flipV="1">
            <a:off x="9425437" y="1988288"/>
            <a:ext cx="1600526" cy="21371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4F8684AC-A844-48C8-8692-5A09A44FB7FE}"/>
              </a:ext>
            </a:extLst>
          </p:cNvPr>
          <p:cNvCxnSpPr>
            <a:cxnSpLocks/>
          </p:cNvCxnSpPr>
          <p:nvPr/>
        </p:nvCxnSpPr>
        <p:spPr>
          <a:xfrm flipH="1" flipV="1">
            <a:off x="1118515" y="2200942"/>
            <a:ext cx="944201" cy="221157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7C47E24-DEE9-4404-993B-327E5F09AEFA}"/>
              </a:ext>
            </a:extLst>
          </p:cNvPr>
          <p:cNvCxnSpPr>
            <a:cxnSpLocks/>
          </p:cNvCxnSpPr>
          <p:nvPr/>
        </p:nvCxnSpPr>
        <p:spPr>
          <a:xfrm flipV="1">
            <a:off x="5426147" y="2349795"/>
            <a:ext cx="1603421" cy="214246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53B8131A-FD07-42CB-8979-BF3F46E78DFB}"/>
              </a:ext>
            </a:extLst>
          </p:cNvPr>
          <p:cNvCxnSpPr>
            <a:cxnSpLocks/>
          </p:cNvCxnSpPr>
          <p:nvPr/>
        </p:nvCxnSpPr>
        <p:spPr>
          <a:xfrm flipV="1">
            <a:off x="9296398" y="2200941"/>
            <a:ext cx="1570076" cy="209461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87C92F36-C073-41A3-BD3E-60A4E4C31B48}"/>
                  </a:ext>
                </a:extLst>
              </p:cNvPr>
              <p:cNvSpPr txBox="1"/>
              <p:nvPr/>
            </p:nvSpPr>
            <p:spPr>
              <a:xfrm>
                <a:off x="1083048" y="4859161"/>
                <a:ext cx="1232132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87C92F36-C073-41A3-BD3E-60A4E4C3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48" y="4859161"/>
                <a:ext cx="1232132" cy="403957"/>
              </a:xfrm>
              <a:prstGeom prst="rect">
                <a:avLst/>
              </a:prstGeom>
              <a:blipFill>
                <a:blip r:embed="rId4"/>
                <a:stretch>
                  <a:fillRect l="-4950" r="-2475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D785D27E-2F29-46B0-9F47-C9776C1B8AF9}"/>
                  </a:ext>
                </a:extLst>
              </p:cNvPr>
              <p:cNvSpPr txBox="1"/>
              <p:nvPr/>
            </p:nvSpPr>
            <p:spPr>
              <a:xfrm>
                <a:off x="1083048" y="5453066"/>
                <a:ext cx="13176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1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D785D27E-2F29-46B0-9F47-C9776C1B8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48" y="5453066"/>
                <a:ext cx="1317605" cy="215444"/>
              </a:xfrm>
              <a:prstGeom prst="rect">
                <a:avLst/>
              </a:prstGeom>
              <a:blipFill>
                <a:blip r:embed="rId5"/>
                <a:stretch>
                  <a:fillRect l="-3241" r="-2315" b="-228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>
            <a:extLst>
              <a:ext uri="{FF2B5EF4-FFF2-40B4-BE49-F238E27FC236}">
                <a16:creationId xmlns:a16="http://schemas.microsoft.com/office/drawing/2014/main" id="{7C38898F-71F7-4665-841A-E33D49AFA15D}"/>
              </a:ext>
            </a:extLst>
          </p:cNvPr>
          <p:cNvSpPr/>
          <p:nvPr/>
        </p:nvSpPr>
        <p:spPr>
          <a:xfrm>
            <a:off x="6032316" y="4858994"/>
            <a:ext cx="247367" cy="436270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CDF2578E-C218-470A-BEE7-5E9CF72E263C}"/>
                  </a:ext>
                </a:extLst>
              </p:cNvPr>
              <p:cNvSpPr txBox="1"/>
              <p:nvPr/>
            </p:nvSpPr>
            <p:spPr>
              <a:xfrm>
                <a:off x="5479934" y="4853762"/>
                <a:ext cx="1232132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CDF2578E-C218-470A-BEE7-5E9CF72E2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934" y="4853762"/>
                <a:ext cx="1232132" cy="403957"/>
              </a:xfrm>
              <a:prstGeom prst="rect">
                <a:avLst/>
              </a:prstGeom>
              <a:blipFill>
                <a:blip r:embed="rId6"/>
                <a:stretch>
                  <a:fillRect l="-4950" r="-2475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CCF7631F-EB4C-4954-B8CF-ED914003EC01}"/>
                  </a:ext>
                </a:extLst>
              </p:cNvPr>
              <p:cNvSpPr txBox="1"/>
              <p:nvPr/>
            </p:nvSpPr>
            <p:spPr>
              <a:xfrm>
                <a:off x="5489552" y="5358810"/>
                <a:ext cx="1212896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1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CCF7631F-EB4C-4954-B8CF-ED914003E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552" y="5358810"/>
                <a:ext cx="1212896" cy="403957"/>
              </a:xfrm>
              <a:prstGeom prst="rect">
                <a:avLst/>
              </a:prstGeom>
              <a:blipFill>
                <a:blip r:embed="rId7"/>
                <a:stretch>
                  <a:fillRect l="-3535" r="-3030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C514C30-AFF2-431A-875A-538ABEC2F20F}"/>
                  </a:ext>
                </a:extLst>
              </p:cNvPr>
              <p:cNvSpPr txBox="1"/>
              <p:nvPr/>
            </p:nvSpPr>
            <p:spPr>
              <a:xfrm>
                <a:off x="9837511" y="4784654"/>
                <a:ext cx="1232132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C514C30-AFF2-431A-875A-538ABEC2F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7511" y="4784654"/>
                <a:ext cx="1232132" cy="403957"/>
              </a:xfrm>
              <a:prstGeom prst="rect">
                <a:avLst/>
              </a:prstGeom>
              <a:blipFill>
                <a:blip r:embed="rId8"/>
                <a:stretch>
                  <a:fillRect l="-4950" r="-2475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F4428923-15BF-455E-AD4A-D5CA37823FC9}"/>
                  </a:ext>
                </a:extLst>
              </p:cNvPr>
              <p:cNvSpPr txBox="1"/>
              <p:nvPr/>
            </p:nvSpPr>
            <p:spPr>
              <a:xfrm>
                <a:off x="9847129" y="5263118"/>
                <a:ext cx="1212896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1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1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F4428923-15BF-455E-AD4A-D5CA37823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129" y="5263118"/>
                <a:ext cx="1212896" cy="403957"/>
              </a:xfrm>
              <a:prstGeom prst="rect">
                <a:avLst/>
              </a:prstGeom>
              <a:blipFill>
                <a:blip r:embed="rId9"/>
                <a:stretch>
                  <a:fillRect l="-3015" r="-2513" b="-119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F39BE50D-BEEF-410E-8C2C-D4E43ED1FFCC}"/>
                  </a:ext>
                </a:extLst>
              </p:cNvPr>
              <p:cNvSpPr txBox="1"/>
              <p:nvPr/>
            </p:nvSpPr>
            <p:spPr>
              <a:xfrm>
                <a:off x="1132551" y="6007037"/>
                <a:ext cx="1002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F39BE50D-BEEF-410E-8C2C-D4E43ED1F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551" y="6007037"/>
                <a:ext cx="1002839" cy="276999"/>
              </a:xfrm>
              <a:prstGeom prst="rect">
                <a:avLst/>
              </a:prstGeom>
              <a:blipFill>
                <a:blip r:embed="rId10"/>
                <a:stretch>
                  <a:fillRect l="-3049" r="-1829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C3BD7E2B-71EB-4D68-81D9-90ED07B37817}"/>
                  </a:ext>
                </a:extLst>
              </p:cNvPr>
              <p:cNvSpPr txBox="1"/>
              <p:nvPr/>
            </p:nvSpPr>
            <p:spPr>
              <a:xfrm>
                <a:off x="1132551" y="6484063"/>
                <a:ext cx="8503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C3BD7E2B-71EB-4D68-81D9-90ED07B37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551" y="6484063"/>
                <a:ext cx="850361" cy="276999"/>
              </a:xfrm>
              <a:prstGeom prst="rect">
                <a:avLst/>
              </a:prstGeom>
              <a:blipFill>
                <a:blip r:embed="rId11"/>
                <a:stretch>
                  <a:fillRect l="-6475" r="-2158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CA8E4DE8-6688-44CA-99C9-5037B13D4BE9}"/>
                  </a:ext>
                </a:extLst>
              </p:cNvPr>
              <p:cNvSpPr txBox="1"/>
              <p:nvPr/>
            </p:nvSpPr>
            <p:spPr>
              <a:xfrm>
                <a:off x="2135390" y="6484062"/>
                <a:ext cx="9906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CA8E4DE8-6688-44CA-99C9-5037B13D4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90" y="6484062"/>
                <a:ext cx="990656" cy="276999"/>
              </a:xfrm>
              <a:prstGeom prst="rect">
                <a:avLst/>
              </a:prstGeom>
              <a:blipFill>
                <a:blip r:embed="rId12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B99674AC-F969-4F7F-854B-A6E4EBDA5AEF}"/>
                  </a:ext>
                </a:extLst>
              </p:cNvPr>
              <p:cNvSpPr txBox="1"/>
              <p:nvPr/>
            </p:nvSpPr>
            <p:spPr>
              <a:xfrm>
                <a:off x="5697782" y="6007037"/>
                <a:ext cx="951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B99674AC-F969-4F7F-854B-A6E4EBDA5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782" y="6007037"/>
                <a:ext cx="951543" cy="276999"/>
              </a:xfrm>
              <a:prstGeom prst="rect">
                <a:avLst/>
              </a:prstGeom>
              <a:blipFill>
                <a:blip r:embed="rId13"/>
                <a:stretch>
                  <a:fillRect l="-3205" r="-1923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68581B28-06EC-44FD-9625-9725749AD887}"/>
                  </a:ext>
                </a:extLst>
              </p:cNvPr>
              <p:cNvSpPr txBox="1"/>
              <p:nvPr/>
            </p:nvSpPr>
            <p:spPr>
              <a:xfrm>
                <a:off x="5760701" y="6482993"/>
                <a:ext cx="8503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68581B28-06EC-44FD-9625-9725749AD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01" y="6482993"/>
                <a:ext cx="850361" cy="276999"/>
              </a:xfrm>
              <a:prstGeom prst="rect">
                <a:avLst/>
              </a:prstGeom>
              <a:blipFill>
                <a:blip r:embed="rId14"/>
                <a:stretch>
                  <a:fillRect l="-6475" r="-2158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>
                <a:extLst>
                  <a:ext uri="{FF2B5EF4-FFF2-40B4-BE49-F238E27FC236}">
                    <a16:creationId xmlns:a16="http://schemas.microsoft.com/office/drawing/2014/main" id="{76303847-3547-49E0-A4F7-F849ABC18694}"/>
                  </a:ext>
                </a:extLst>
              </p:cNvPr>
              <p:cNvSpPr txBox="1"/>
              <p:nvPr/>
            </p:nvSpPr>
            <p:spPr>
              <a:xfrm>
                <a:off x="10089096" y="5972715"/>
                <a:ext cx="951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4" name="Textfeld 53">
                <a:extLst>
                  <a:ext uri="{FF2B5EF4-FFF2-40B4-BE49-F238E27FC236}">
                    <a16:creationId xmlns:a16="http://schemas.microsoft.com/office/drawing/2014/main" id="{76303847-3547-49E0-A4F7-F849ABC18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096" y="5972715"/>
                <a:ext cx="951543" cy="276999"/>
              </a:xfrm>
              <a:prstGeom prst="rect">
                <a:avLst/>
              </a:prstGeom>
              <a:blipFill>
                <a:blip r:embed="rId15"/>
                <a:stretch>
                  <a:fillRect l="-3205" r="-2564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B5A98AE8-774D-48F5-9FB7-E0949C07AE23}"/>
                  </a:ext>
                </a:extLst>
              </p:cNvPr>
              <p:cNvSpPr txBox="1"/>
              <p:nvPr/>
            </p:nvSpPr>
            <p:spPr>
              <a:xfrm>
                <a:off x="10165334" y="6416854"/>
                <a:ext cx="7990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B5A98AE8-774D-48F5-9FB7-E0949C07A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334" y="6416854"/>
                <a:ext cx="799065" cy="276999"/>
              </a:xfrm>
              <a:prstGeom prst="rect">
                <a:avLst/>
              </a:prstGeom>
              <a:blipFill>
                <a:blip r:embed="rId16"/>
                <a:stretch>
                  <a:fillRect l="-6870" r="-2290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2EDE6C0A-C206-4C0D-9884-0733F1688918}"/>
              </a:ext>
            </a:extLst>
          </p:cNvPr>
          <p:cNvCxnSpPr/>
          <p:nvPr/>
        </p:nvCxnSpPr>
        <p:spPr>
          <a:xfrm flipV="1">
            <a:off x="164197" y="5893750"/>
            <a:ext cx="11863606" cy="326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hteck: abgerundete Ecken 62">
            <a:extLst>
              <a:ext uri="{FF2B5EF4-FFF2-40B4-BE49-F238E27FC236}">
                <a16:creationId xmlns:a16="http://schemas.microsoft.com/office/drawing/2014/main" id="{C541B487-EFC2-4F7C-962B-57874FC97FE7}"/>
              </a:ext>
            </a:extLst>
          </p:cNvPr>
          <p:cNvSpPr/>
          <p:nvPr/>
        </p:nvSpPr>
        <p:spPr>
          <a:xfrm>
            <a:off x="41911" y="5961885"/>
            <a:ext cx="951543" cy="83358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1</a:t>
            </a:r>
          </a:p>
          <a:p>
            <a:pPr algn="ctr"/>
            <a:r>
              <a:rPr lang="de-DE" sz="1600" b="1" dirty="0"/>
              <a:t>Schnitt-punkt</a:t>
            </a:r>
          </a:p>
        </p:txBody>
      </p:sp>
      <p:sp>
        <p:nvSpPr>
          <p:cNvPr id="64" name="Rechteck: abgerundete Ecken 63">
            <a:extLst>
              <a:ext uri="{FF2B5EF4-FFF2-40B4-BE49-F238E27FC236}">
                <a16:creationId xmlns:a16="http://schemas.microsoft.com/office/drawing/2014/main" id="{EE084D7D-ED8E-420E-9BB3-ADBBA7162580}"/>
              </a:ext>
            </a:extLst>
          </p:cNvPr>
          <p:cNvSpPr/>
          <p:nvPr/>
        </p:nvSpPr>
        <p:spPr>
          <a:xfrm>
            <a:off x="4659480" y="5928058"/>
            <a:ext cx="951543" cy="83358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0</a:t>
            </a:r>
          </a:p>
          <a:p>
            <a:pPr algn="ctr"/>
            <a:r>
              <a:rPr lang="de-DE" sz="1600" b="1" dirty="0"/>
              <a:t>Schnitt-punkte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hteck: abgerundete Ecken 64">
                <a:extLst>
                  <a:ext uri="{FF2B5EF4-FFF2-40B4-BE49-F238E27FC236}">
                    <a16:creationId xmlns:a16="http://schemas.microsoft.com/office/drawing/2014/main" id="{82A3721B-36C6-495F-BE7F-9EE0C24104B7}"/>
                  </a:ext>
                </a:extLst>
              </p:cNvPr>
              <p:cNvSpPr/>
              <p:nvPr/>
            </p:nvSpPr>
            <p:spPr>
              <a:xfrm>
                <a:off x="9050794" y="5926404"/>
                <a:ext cx="951543" cy="833588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 </m:t>
                      </m:r>
                    </m:oMath>
                  </m:oMathPara>
                </a14:m>
                <a:endParaRPr lang="de-DE" sz="1600" b="1" dirty="0"/>
              </a:p>
              <a:p>
                <a:pPr algn="ctr"/>
                <a:r>
                  <a:rPr lang="de-DE" sz="1600" b="1" dirty="0"/>
                  <a:t>Schnitt-punkte</a:t>
                </a:r>
              </a:p>
            </p:txBody>
          </p:sp>
        </mc:Choice>
        <mc:Fallback xmlns="">
          <p:sp>
            <p:nvSpPr>
              <p:cNvPr id="65" name="Rechteck: abgerundete Ecken 64">
                <a:extLst>
                  <a:ext uri="{FF2B5EF4-FFF2-40B4-BE49-F238E27FC236}">
                    <a16:creationId xmlns:a16="http://schemas.microsoft.com/office/drawing/2014/main" id="{82A3721B-36C6-495F-BE7F-9EE0C24104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794" y="5926404"/>
                <a:ext cx="951543" cy="833588"/>
              </a:xfrm>
              <a:prstGeom prst="roundRect">
                <a:avLst/>
              </a:prstGeom>
              <a:blipFill>
                <a:blip r:embed="rId17"/>
                <a:stretch>
                  <a:fillRect b="-79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hteck: abgerundete Ecken 65">
            <a:extLst>
              <a:ext uri="{FF2B5EF4-FFF2-40B4-BE49-F238E27FC236}">
                <a16:creationId xmlns:a16="http://schemas.microsoft.com/office/drawing/2014/main" id="{F17EA399-304F-4B17-B530-F0E650268491}"/>
              </a:ext>
            </a:extLst>
          </p:cNvPr>
          <p:cNvSpPr/>
          <p:nvPr/>
        </p:nvSpPr>
        <p:spPr>
          <a:xfrm>
            <a:off x="6563101" y="3762103"/>
            <a:ext cx="1514096" cy="46249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parallel</a:t>
            </a:r>
          </a:p>
        </p:txBody>
      </p:sp>
      <p:sp>
        <p:nvSpPr>
          <p:cNvPr id="67" name="Rechteck: abgerundete Ecken 66">
            <a:extLst>
              <a:ext uri="{FF2B5EF4-FFF2-40B4-BE49-F238E27FC236}">
                <a16:creationId xmlns:a16="http://schemas.microsoft.com/office/drawing/2014/main" id="{71E6217E-7258-4E42-A9A7-78BA699F069F}"/>
              </a:ext>
            </a:extLst>
          </p:cNvPr>
          <p:cNvSpPr/>
          <p:nvPr/>
        </p:nvSpPr>
        <p:spPr>
          <a:xfrm>
            <a:off x="10689288" y="3760592"/>
            <a:ext cx="1514096" cy="46249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identisch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454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226"/>
    </mc:Choice>
    <mc:Fallback xmlns="">
      <p:transition spd="slow" advTm="2532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5" grpId="0" animBg="1"/>
      <p:bldP spid="43" grpId="0" animBg="1"/>
      <p:bldP spid="40" grpId="0" animBg="1"/>
      <p:bldP spid="38" grpId="0" animBg="1"/>
      <p:bldP spid="35" grpId="0" animBg="1"/>
      <p:bldP spid="4" grpId="0"/>
      <p:bldP spid="41" grpId="0" animBg="1"/>
      <p:bldP spid="34" grpId="0" animBg="1"/>
      <p:bldP spid="44" grpId="0" animBg="1"/>
      <p:bldP spid="46" grpId="0" animBg="1"/>
      <p:bldP spid="39" grpId="0" animBg="1"/>
      <p:bldP spid="10" grpId="0" animBg="1"/>
      <p:bldP spid="11" grpId="0" animBg="1"/>
      <p:bldP spid="12" grpId="0" animBg="1"/>
      <p:bldP spid="24" grpId="0"/>
      <p:bldP spid="25" grpId="0"/>
      <p:bldP spid="36" grpId="0" animBg="1"/>
      <p:bldP spid="26" grpId="0"/>
      <p:bldP spid="27" grpId="0"/>
      <p:bldP spid="28" grpId="0"/>
      <p:bldP spid="33" grpId="0"/>
      <p:bldP spid="48" grpId="0"/>
      <p:bldP spid="49" grpId="0"/>
      <p:bldP spid="50" grpId="0"/>
      <p:bldP spid="51" grpId="0"/>
      <p:bldP spid="52" grpId="0"/>
      <p:bldP spid="54" grpId="0"/>
      <p:bldP spid="55" grpId="0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6.1|4.7|3.3|1.4|2.5|1.6|5.4|6.5|7|8|1.7|8.1|9.4|14|5.3|13.2|16.8|22.6|6.4|14.8|8.4|7.5|7|7.4|2.6|13.7|3.6|1.6|1.2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Schüler</cp:lastModifiedBy>
  <cp:revision>10</cp:revision>
  <dcterms:created xsi:type="dcterms:W3CDTF">2019-07-12T07:41:01Z</dcterms:created>
  <dcterms:modified xsi:type="dcterms:W3CDTF">2019-08-06T08:42:03Z</dcterms:modified>
</cp:coreProperties>
</file>