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07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2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98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9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10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11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42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28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0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32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97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3A2DC-9F71-473B-BF28-5C0ECF85D3E1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7527-A659-4037-A3CF-7907834FB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88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82008" y="47155"/>
            <a:ext cx="10427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verschobene Normalparabel (1)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08" y="2201160"/>
            <a:ext cx="3848100" cy="4552950"/>
          </a:xfrm>
          <a:prstGeom prst="rect">
            <a:avLst/>
          </a:prstGeom>
        </p:spPr>
      </p:pic>
      <p:sp>
        <p:nvSpPr>
          <p:cNvPr id="27" name="Freihandform 26"/>
          <p:cNvSpPr/>
          <p:nvPr/>
        </p:nvSpPr>
        <p:spPr>
          <a:xfrm>
            <a:off x="1711983" y="2411550"/>
            <a:ext cx="2228781" cy="3489605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 rechteckige Legende 27"/>
          <p:cNvSpPr/>
          <p:nvPr/>
        </p:nvSpPr>
        <p:spPr>
          <a:xfrm>
            <a:off x="229772" y="1239517"/>
            <a:ext cx="1803400" cy="604155"/>
          </a:xfrm>
          <a:prstGeom prst="wedgeRoundRectCallout">
            <a:avLst>
              <a:gd name="adj1" fmla="val 31884"/>
              <a:gd name="adj2" fmla="val 128316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Normalparabel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306767" y="2236729"/>
                <a:ext cx="1289071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67" y="2236729"/>
                <a:ext cx="1289071" cy="375552"/>
              </a:xfrm>
              <a:prstGeom prst="rect">
                <a:avLst/>
              </a:prstGeom>
              <a:blipFill>
                <a:blip r:embed="rId3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gerundetes Rechteck 29"/>
          <p:cNvSpPr/>
          <p:nvPr/>
        </p:nvSpPr>
        <p:spPr>
          <a:xfrm rot="16200000">
            <a:off x="4870934" y="1546482"/>
            <a:ext cx="1624582" cy="56039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Funktions-gleichungen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 rot="16200000">
            <a:off x="4472440" y="3679479"/>
            <a:ext cx="2403588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Wertetabellen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6577336" y="1560194"/>
                <a:ext cx="258147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336" y="1560194"/>
                <a:ext cx="2581476" cy="532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3" name="Tabel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3031146"/>
                  </p:ext>
                </p:extLst>
              </p:nvPr>
            </p:nvGraphicFramePr>
            <p:xfrm>
              <a:off x="5976593" y="3543771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3" name="Tabel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3031146"/>
                  </p:ext>
                </p:extLst>
              </p:nvPr>
            </p:nvGraphicFramePr>
            <p:xfrm>
              <a:off x="5976593" y="3543771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90" t="-108197" r="-577931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4" name="Textfeld 33"/>
          <p:cNvSpPr txBox="1"/>
          <p:nvPr/>
        </p:nvSpPr>
        <p:spPr>
          <a:xfrm>
            <a:off x="7015931" y="39146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11</a:t>
            </a:r>
            <a:endParaRPr lang="de-DE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7725246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6</a:t>
            </a:r>
            <a:endParaRPr lang="de-DE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8477086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3</a:t>
            </a:r>
            <a:endParaRPr lang="de-DE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9214200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2</a:t>
            </a:r>
            <a:endParaRPr lang="de-DE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9962216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3</a:t>
            </a:r>
            <a:endParaRPr lang="de-DE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10669986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6</a:t>
            </a:r>
            <a:endParaRPr lang="de-DE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11443071" y="3919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11</a:t>
            </a:r>
            <a:endParaRPr lang="de-DE" b="1" dirty="0"/>
          </a:p>
        </p:txBody>
      </p:sp>
      <p:sp>
        <p:nvSpPr>
          <p:cNvPr id="41" name="Freihandform 40"/>
          <p:cNvSpPr/>
          <p:nvPr/>
        </p:nvSpPr>
        <p:spPr>
          <a:xfrm>
            <a:off x="1721397" y="1684197"/>
            <a:ext cx="2228781" cy="3489605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2383188" y="1297337"/>
                <a:ext cx="1727524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188" y="1297337"/>
                <a:ext cx="1727524" cy="37555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6593366" y="2087707"/>
                <a:ext cx="256544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366" y="2087707"/>
                <a:ext cx="2565446" cy="5329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5" name="Tabelle 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0582261"/>
                  </p:ext>
                </p:extLst>
              </p:nvPr>
            </p:nvGraphicFramePr>
            <p:xfrm>
              <a:off x="5976593" y="4374725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{775DCB02-9BB8-47FD-8907-85C794F793BA}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de-DE" smtClean="0"/>
                                  <m:t>(</m:t>
                                </m:r>
                                <m:r>
                                  <a:rPr lang="de-DE" smtClean="0"/>
                                  <m:t>𝑥</m:t>
                                </m:r>
                                <m:r>
                                  <a:rPr lang="de-DE" smtClean="0"/>
                                  <m:t>)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5" name="Tabelle 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0582261"/>
                  </p:ext>
                </p:extLst>
              </p:nvPr>
            </p:nvGraphicFramePr>
            <p:xfrm>
              <a:off x="5976593" y="4374725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{775DCB02-9BB8-47FD-8907-85C794F793BA}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90" t="-108197" r="-577931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6" name="Textfeld 45"/>
          <p:cNvSpPr txBox="1"/>
          <p:nvPr/>
        </p:nvSpPr>
        <p:spPr>
          <a:xfrm>
            <a:off x="7015931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8</a:t>
            </a:r>
            <a:endParaRPr lang="de-DE" b="1" dirty="0"/>
          </a:p>
        </p:txBody>
      </p:sp>
      <p:sp>
        <p:nvSpPr>
          <p:cNvPr id="47" name="Textfeld 46"/>
          <p:cNvSpPr txBox="1"/>
          <p:nvPr/>
        </p:nvSpPr>
        <p:spPr>
          <a:xfrm>
            <a:off x="7725246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3</a:t>
            </a:r>
            <a:endParaRPr lang="de-DE" b="1" dirty="0"/>
          </a:p>
        </p:txBody>
      </p:sp>
      <p:sp>
        <p:nvSpPr>
          <p:cNvPr id="48" name="Textfeld 47"/>
          <p:cNvSpPr txBox="1"/>
          <p:nvPr/>
        </p:nvSpPr>
        <p:spPr>
          <a:xfrm>
            <a:off x="8477086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0</a:t>
            </a:r>
            <a:endParaRPr lang="de-DE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9214200" y="474556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-1</a:t>
            </a:r>
            <a:endParaRPr lang="de-DE" b="1" dirty="0"/>
          </a:p>
        </p:txBody>
      </p:sp>
      <p:sp>
        <p:nvSpPr>
          <p:cNvPr id="50" name="Textfeld 49"/>
          <p:cNvSpPr txBox="1"/>
          <p:nvPr/>
        </p:nvSpPr>
        <p:spPr>
          <a:xfrm>
            <a:off x="9962216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0</a:t>
            </a:r>
            <a:endParaRPr lang="de-DE" b="1" dirty="0"/>
          </a:p>
        </p:txBody>
      </p:sp>
      <p:sp>
        <p:nvSpPr>
          <p:cNvPr id="51" name="Textfeld 50"/>
          <p:cNvSpPr txBox="1"/>
          <p:nvPr/>
        </p:nvSpPr>
        <p:spPr>
          <a:xfrm>
            <a:off x="10669986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3</a:t>
            </a:r>
            <a:endParaRPr lang="de-DE" b="1" dirty="0"/>
          </a:p>
        </p:txBody>
      </p:sp>
      <p:sp>
        <p:nvSpPr>
          <p:cNvPr id="52" name="Textfeld 51"/>
          <p:cNvSpPr txBox="1"/>
          <p:nvPr/>
        </p:nvSpPr>
        <p:spPr>
          <a:xfrm>
            <a:off x="11443071" y="47506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8</a:t>
            </a:r>
            <a:endParaRPr lang="de-DE" b="1" dirty="0"/>
          </a:p>
        </p:txBody>
      </p:sp>
      <p:sp>
        <p:nvSpPr>
          <p:cNvPr id="53" name="Freihandform 52"/>
          <p:cNvSpPr/>
          <p:nvPr/>
        </p:nvSpPr>
        <p:spPr>
          <a:xfrm>
            <a:off x="1718695" y="2750445"/>
            <a:ext cx="2228781" cy="3489605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375990" y="5324921"/>
                <a:ext cx="171790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90" y="5324921"/>
                <a:ext cx="1717906" cy="375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uppieren 70"/>
          <p:cNvGrpSpPr/>
          <p:nvPr/>
        </p:nvGrpSpPr>
        <p:grpSpPr>
          <a:xfrm>
            <a:off x="3696789" y="5173802"/>
            <a:ext cx="836600" cy="727353"/>
            <a:chOff x="3696789" y="5173802"/>
            <a:chExt cx="836600" cy="727353"/>
          </a:xfrm>
        </p:grpSpPr>
        <p:sp>
          <p:nvSpPr>
            <p:cNvPr id="55" name="Geschweifte Klammer rechts 54"/>
            <p:cNvSpPr/>
            <p:nvPr/>
          </p:nvSpPr>
          <p:spPr>
            <a:xfrm>
              <a:off x="3696789" y="5173802"/>
              <a:ext cx="117565" cy="727353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Rechteck 55"/>
                <p:cNvSpPr/>
                <p:nvPr/>
              </p:nvSpPr>
              <p:spPr>
                <a:xfrm>
                  <a:off x="3984841" y="5352812"/>
                  <a:ext cx="54854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56" name="Rechteck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4841" y="5352812"/>
                  <a:ext cx="54854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Gruppieren 71"/>
          <p:cNvGrpSpPr/>
          <p:nvPr/>
        </p:nvGrpSpPr>
        <p:grpSpPr>
          <a:xfrm>
            <a:off x="3732711" y="5901155"/>
            <a:ext cx="723586" cy="369332"/>
            <a:chOff x="3732711" y="5901155"/>
            <a:chExt cx="723586" cy="369332"/>
          </a:xfrm>
        </p:grpSpPr>
        <p:sp>
          <p:nvSpPr>
            <p:cNvPr id="57" name="Geschweifte Klammer rechts 56"/>
            <p:cNvSpPr/>
            <p:nvPr/>
          </p:nvSpPr>
          <p:spPr>
            <a:xfrm>
              <a:off x="3732711" y="5923319"/>
              <a:ext cx="45719" cy="338895"/>
            </a:xfrm>
            <a:prstGeom prst="rightBrac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Rechteck 57"/>
                <p:cNvSpPr/>
                <p:nvPr/>
              </p:nvSpPr>
              <p:spPr>
                <a:xfrm>
                  <a:off x="3907750" y="5901155"/>
                  <a:ext cx="54854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b="1" dirty="0">
                    <a:solidFill>
                      <a:srgbClr val="FFC000"/>
                    </a:solidFill>
                  </a:endParaRPr>
                </a:p>
              </p:txBody>
            </p:sp>
          </mc:Choice>
          <mc:Fallback>
            <p:sp>
              <p:nvSpPr>
                <p:cNvPr id="58" name="Rechteck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7750" y="5901155"/>
                  <a:ext cx="548547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Abgerundetes Rechteck 58"/>
              <p:cNvSpPr/>
              <p:nvPr/>
            </p:nvSpPr>
            <p:spPr>
              <a:xfrm>
                <a:off x="9586418" y="1541594"/>
                <a:ext cx="2315170" cy="578565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9" name="Abgerundetes Rechtec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6418" y="1541594"/>
                <a:ext cx="2315170" cy="578565"/>
              </a:xfrm>
              <a:prstGeom prst="roundRect">
                <a:avLst/>
              </a:prstGeom>
              <a:blipFill>
                <a:blip r:embed="rId12"/>
                <a:stretch>
                  <a:fillRect b="-41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Abgerundetes Rechteck 59"/>
              <p:cNvSpPr/>
              <p:nvPr/>
            </p:nvSpPr>
            <p:spPr>
              <a:xfrm>
                <a:off x="4859428" y="5173802"/>
                <a:ext cx="7207749" cy="1496292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Der Faktor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de-DE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de-DE" sz="2400" b="1" dirty="0" smtClean="0">
                    <a:solidFill>
                      <a:schemeClr val="tx1"/>
                    </a:solidFill>
                  </a:rPr>
                  <a:t> verschiebt den Scheitelpunkt der Normalparabel. Dabei erfolgt die Verschiebung bei: </a:t>
                </a:r>
              </a:p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+ c um c Einheiten in positive y-Richtung,</a:t>
                </a:r>
              </a:p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– c um c Einheiten in negative y-Richtung.  </a:t>
                </a:r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0" name="Abgerundetes Rechteck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428" y="5173802"/>
                <a:ext cx="7207749" cy="1496292"/>
              </a:xfrm>
              <a:prstGeom prst="roundRect">
                <a:avLst/>
              </a:prstGeom>
              <a:blipFill>
                <a:blip r:embed="rId13"/>
                <a:stretch>
                  <a:fillRect t="-4858" b="-1093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bgerundetes Rechteck 60"/>
          <p:cNvSpPr/>
          <p:nvPr/>
        </p:nvSpPr>
        <p:spPr>
          <a:xfrm rot="16200000">
            <a:off x="-550174" y="3803587"/>
            <a:ext cx="2155372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Funktionsgraphen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2" name="Tabel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1879474"/>
                  </p:ext>
                </p:extLst>
              </p:nvPr>
            </p:nvGraphicFramePr>
            <p:xfrm>
              <a:off x="5976593" y="2712817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2" name="Tabel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1879474"/>
                  </p:ext>
                </p:extLst>
              </p:nvPr>
            </p:nvGraphicFramePr>
            <p:xfrm>
              <a:off x="5976593" y="2712817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690" t="-108197" r="-577931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3" name="Textfeld 62"/>
          <p:cNvSpPr txBox="1"/>
          <p:nvPr/>
        </p:nvSpPr>
        <p:spPr>
          <a:xfrm>
            <a:off x="7015931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9</a:t>
            </a:r>
            <a:endParaRPr lang="de-DE" b="1" dirty="0"/>
          </a:p>
        </p:txBody>
      </p:sp>
      <p:sp>
        <p:nvSpPr>
          <p:cNvPr id="64" name="Textfeld 63"/>
          <p:cNvSpPr txBox="1"/>
          <p:nvPr/>
        </p:nvSpPr>
        <p:spPr>
          <a:xfrm>
            <a:off x="7725246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65" name="Textfeld 64"/>
          <p:cNvSpPr txBox="1"/>
          <p:nvPr/>
        </p:nvSpPr>
        <p:spPr>
          <a:xfrm>
            <a:off x="8477086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9214200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0</a:t>
            </a:r>
            <a:endParaRPr lang="de-DE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9962216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68" name="Textfeld 67"/>
          <p:cNvSpPr txBox="1"/>
          <p:nvPr/>
        </p:nvSpPr>
        <p:spPr>
          <a:xfrm>
            <a:off x="10669986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69" name="Textfeld 68"/>
          <p:cNvSpPr txBox="1"/>
          <p:nvPr/>
        </p:nvSpPr>
        <p:spPr>
          <a:xfrm>
            <a:off x="11443071" y="30887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9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/>
              <p:cNvSpPr txBox="1"/>
              <p:nvPr/>
            </p:nvSpPr>
            <p:spPr>
              <a:xfrm>
                <a:off x="6593366" y="1021382"/>
                <a:ext cx="189789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366" y="1021382"/>
                <a:ext cx="1897892" cy="53296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59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8" grpId="0" animBg="1"/>
      <p:bldP spid="29" grpId="0"/>
      <p:bldP spid="30" grpId="0" animBg="1"/>
      <p:bldP spid="31" grpId="0" animBg="1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9" grpId="0" animBg="1"/>
      <p:bldP spid="60" grpId="0" animBg="1"/>
      <p:bldP spid="61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Breitbild</PresentationFormat>
  <Paragraphs>65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2020-03-25T09:03:09Z</dcterms:created>
  <dcterms:modified xsi:type="dcterms:W3CDTF">2020-03-25T09:53:13Z</dcterms:modified>
</cp:coreProperties>
</file>