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42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11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45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21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35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02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02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37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93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26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D5186-4668-4489-84FF-407D22A2447D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9790-7835-4E9D-A581-572AAEEE9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68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llipse 34"/>
          <p:cNvSpPr/>
          <p:nvPr/>
        </p:nvSpPr>
        <p:spPr>
          <a:xfrm>
            <a:off x="5283705" y="4264047"/>
            <a:ext cx="679268" cy="77011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528742" y="145758"/>
            <a:ext cx="71345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Teilweises Wurzelziehen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0894" y="1685108"/>
            <a:ext cx="2259874" cy="4310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bekannt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317273" y="1609411"/>
                <a:ext cx="2932341" cy="582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273" y="1609411"/>
                <a:ext cx="2932341" cy="5824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10466698" y="1851065"/>
                <a:ext cx="1580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mit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∈ 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6698" y="1851065"/>
                <a:ext cx="1580304" cy="369332"/>
              </a:xfrm>
              <a:prstGeom prst="rect">
                <a:avLst/>
              </a:prstGeom>
              <a:blipFill>
                <a:blip r:embed="rId3"/>
                <a:stretch>
                  <a:fillRect l="-3475"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946701" y="2847704"/>
                <a:ext cx="1408912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01" y="2847704"/>
                <a:ext cx="1408912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924652" y="3780210"/>
                <a:ext cx="1408912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𝟖𝟏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652" y="3780210"/>
                <a:ext cx="1408912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796411" y="4712716"/>
                <a:ext cx="1777603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𝟐𝟓𝟔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411" y="4712716"/>
                <a:ext cx="1777603" cy="5127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4180234" y="3758844"/>
                <a:ext cx="1206421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𝟕𝟐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234" y="3758844"/>
                <a:ext cx="1206421" cy="505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>
            <a:off x="3653506" y="2914026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8753213" y="3352907"/>
                <a:ext cx="752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𝟕𝟐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3213" y="3352907"/>
                <a:ext cx="752322" cy="369332"/>
              </a:xfrm>
              <a:prstGeom prst="rect">
                <a:avLst/>
              </a:prstGeom>
              <a:blipFill>
                <a:blip r:embed="rId8"/>
                <a:stretch>
                  <a:fillRect l="-9756" r="-4065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9663259" y="3352907"/>
                <a:ext cx="8453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259" y="3352907"/>
                <a:ext cx="845360" cy="369332"/>
              </a:xfrm>
              <a:prstGeom prst="rect">
                <a:avLst/>
              </a:prstGeom>
              <a:blipFill>
                <a:blip r:embed="rId9"/>
                <a:stretch>
                  <a:fillRect l="-7914" r="-7914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7077852" y="1655352"/>
                <a:ext cx="2973378" cy="490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ad>
                        <m:radPr>
                          <m:degHide m:val="on"/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∙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7852" y="1655352"/>
                <a:ext cx="2973378" cy="4905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9151448" y="3962248"/>
                <a:ext cx="17024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1448" y="3962248"/>
                <a:ext cx="1702453" cy="369332"/>
              </a:xfrm>
              <a:prstGeom prst="rect">
                <a:avLst/>
              </a:prstGeom>
              <a:blipFill>
                <a:blip r:embed="rId11"/>
                <a:stretch>
                  <a:fillRect r="-3943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9094845" y="4571589"/>
                <a:ext cx="20604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4845" y="4571589"/>
                <a:ext cx="2060499" cy="369332"/>
              </a:xfrm>
              <a:prstGeom prst="rect">
                <a:avLst/>
              </a:prstGeom>
              <a:blipFill>
                <a:blip r:embed="rId12"/>
                <a:stretch>
                  <a:fillRect r="-1183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9149271" y="5097213"/>
                <a:ext cx="23335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9271" y="5097213"/>
                <a:ext cx="2333588" cy="369332"/>
              </a:xfrm>
              <a:prstGeom prst="rect">
                <a:avLst/>
              </a:prstGeom>
              <a:blipFill>
                <a:blip r:embed="rId13"/>
                <a:stretch>
                  <a:fillRect r="-2350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9149271" y="5835883"/>
                <a:ext cx="2263888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9271" y="5835883"/>
                <a:ext cx="2263888" cy="377667"/>
              </a:xfrm>
              <a:prstGeom prst="rect">
                <a:avLst/>
              </a:prstGeom>
              <a:blipFill>
                <a:blip r:embed="rId14"/>
                <a:stretch>
                  <a:fillRect r="-1078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Geschweifte Klammer rechts 24"/>
          <p:cNvSpPr/>
          <p:nvPr/>
        </p:nvSpPr>
        <p:spPr>
          <a:xfrm rot="5400000">
            <a:off x="9672955" y="5266495"/>
            <a:ext cx="313509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Geschweifte Klammer rechts 25"/>
          <p:cNvSpPr/>
          <p:nvPr/>
        </p:nvSpPr>
        <p:spPr>
          <a:xfrm rot="5400000">
            <a:off x="10980890" y="5297663"/>
            <a:ext cx="313509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5299917" y="3722239"/>
                <a:ext cx="1592166" cy="465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917" y="3722239"/>
                <a:ext cx="1592166" cy="46525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Gekrümmter Verbinder 28"/>
          <p:cNvCxnSpPr>
            <a:stCxn id="24" idx="1"/>
            <a:endCxn id="27" idx="3"/>
          </p:cNvCxnSpPr>
          <p:nvPr/>
        </p:nvCxnSpPr>
        <p:spPr>
          <a:xfrm rot="10800000">
            <a:off x="6892083" y="3954867"/>
            <a:ext cx="2257188" cy="2069850"/>
          </a:xfrm>
          <a:prstGeom prst="curvedConnector3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4756279" y="4368002"/>
                <a:ext cx="2655364" cy="4664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279" y="4368002"/>
                <a:ext cx="2655364" cy="46647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Gekrümmter Verbinder 32"/>
          <p:cNvCxnSpPr>
            <a:stCxn id="20" idx="2"/>
            <a:endCxn id="31" idx="3"/>
          </p:cNvCxnSpPr>
          <p:nvPr/>
        </p:nvCxnSpPr>
        <p:spPr>
          <a:xfrm rot="5400000">
            <a:off x="6760441" y="2797138"/>
            <a:ext cx="2455303" cy="1152898"/>
          </a:xfrm>
          <a:prstGeom prst="curved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362413" y="1515585"/>
            <a:ext cx="679268" cy="77011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4314975" y="5180643"/>
                <a:ext cx="2655364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 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975" y="5180643"/>
                <a:ext cx="2655364" cy="41287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Ellipse 37"/>
          <p:cNvSpPr/>
          <p:nvPr/>
        </p:nvSpPr>
        <p:spPr>
          <a:xfrm>
            <a:off x="6726810" y="4261598"/>
            <a:ext cx="679268" cy="77011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6572163" y="5230427"/>
                <a:ext cx="84577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163" y="5230427"/>
                <a:ext cx="845771" cy="369332"/>
              </a:xfrm>
              <a:prstGeom prst="rect">
                <a:avLst/>
              </a:prstGeom>
              <a:blipFill>
                <a:blip r:embed="rId1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4236719" y="5860500"/>
                <a:ext cx="2655364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 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719" y="5860500"/>
                <a:ext cx="2655364" cy="41287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Wolke 15"/>
          <p:cNvSpPr/>
          <p:nvPr/>
        </p:nvSpPr>
        <p:spPr>
          <a:xfrm>
            <a:off x="7767777" y="2449287"/>
            <a:ext cx="3289622" cy="796834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Primfaktorzerlegung</a:t>
            </a:r>
            <a:endParaRPr lang="de-DE" b="1" dirty="0"/>
          </a:p>
        </p:txBody>
      </p:sp>
      <p:sp>
        <p:nvSpPr>
          <p:cNvPr id="32" name="Geschweifte Klammer rechts 31"/>
          <p:cNvSpPr/>
          <p:nvPr/>
        </p:nvSpPr>
        <p:spPr>
          <a:xfrm rot="16200000">
            <a:off x="10265736" y="3584614"/>
            <a:ext cx="174657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Geschweifte Klammer rechts 41"/>
          <p:cNvSpPr/>
          <p:nvPr/>
        </p:nvSpPr>
        <p:spPr>
          <a:xfrm rot="16200000">
            <a:off x="10613577" y="4207602"/>
            <a:ext cx="174657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Geschweifte Klammer rechts 42"/>
          <p:cNvSpPr/>
          <p:nvPr/>
        </p:nvSpPr>
        <p:spPr>
          <a:xfrm rot="16200000">
            <a:off x="10987790" y="4753236"/>
            <a:ext cx="174657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60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5" grpId="0" animBg="1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/>
      <p:bldP spid="31" grpId="0"/>
      <p:bldP spid="36" grpId="0" animBg="1"/>
      <p:bldP spid="37" grpId="0"/>
      <p:bldP spid="38" grpId="0" animBg="1"/>
      <p:bldP spid="40" grpId="0"/>
      <p:bldP spid="41" grpId="0"/>
      <p:bldP spid="16" grpId="0" animBg="1"/>
      <p:bldP spid="32" grpId="0" animBg="1"/>
      <p:bldP spid="42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79232" y="353706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Weitere 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947449" y="1246016"/>
                <a:ext cx="1323439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𝟐𝟒𝟑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449" y="1246016"/>
                <a:ext cx="1323439" cy="5052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e Legende 5"/>
          <p:cNvSpPr/>
          <p:nvPr/>
        </p:nvSpPr>
        <p:spPr>
          <a:xfrm>
            <a:off x="3274423" y="254452"/>
            <a:ext cx="2821577" cy="691323"/>
          </a:xfrm>
          <a:prstGeom prst="wedgeEllipseCallout">
            <a:avLst>
              <a:gd name="adj1" fmla="val -96759"/>
              <a:gd name="adj2" fmla="val 98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Teilbarkeitsregeln!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8082286" y="415448"/>
                <a:ext cx="9366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𝟐𝟒𝟑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2286" y="415448"/>
                <a:ext cx="936667" cy="369332"/>
              </a:xfrm>
              <a:prstGeom prst="rect">
                <a:avLst/>
              </a:prstGeom>
              <a:blipFill>
                <a:blip r:embed="rId3"/>
                <a:stretch>
                  <a:fillRect l="-7843" r="-3268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9166870" y="415448"/>
                <a:ext cx="8453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6870" y="415448"/>
                <a:ext cx="845360" cy="369332"/>
              </a:xfrm>
              <a:prstGeom prst="rect">
                <a:avLst/>
              </a:prstGeom>
              <a:blipFill>
                <a:blip r:embed="rId4"/>
                <a:stretch>
                  <a:fillRect l="-8696" r="-7971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8586756" y="1091777"/>
                <a:ext cx="18371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6756" y="1091777"/>
                <a:ext cx="1837105" cy="369332"/>
              </a:xfrm>
              <a:prstGeom prst="rect">
                <a:avLst/>
              </a:prstGeom>
              <a:blipFill>
                <a:blip r:embed="rId5"/>
                <a:stretch>
                  <a:fillRect r="-1661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8629729" y="1751219"/>
                <a:ext cx="21278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9729" y="1751219"/>
                <a:ext cx="2127826" cy="369332"/>
              </a:xfrm>
              <a:prstGeom prst="rect">
                <a:avLst/>
              </a:prstGeom>
              <a:blipFill>
                <a:blip r:embed="rId6"/>
                <a:stretch>
                  <a:fillRect r="-1146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8632985" y="2469444"/>
                <a:ext cx="23335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2985" y="2469444"/>
                <a:ext cx="2333588" cy="369332"/>
              </a:xfrm>
              <a:prstGeom prst="rect">
                <a:avLst/>
              </a:prstGeom>
              <a:blipFill>
                <a:blip r:embed="rId7"/>
                <a:stretch>
                  <a:fillRect r="-2611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8632985" y="3208114"/>
                <a:ext cx="237661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2985" y="3208114"/>
                <a:ext cx="2376613" cy="377667"/>
              </a:xfrm>
              <a:prstGeom prst="rect">
                <a:avLst/>
              </a:prstGeom>
              <a:blipFill>
                <a:blip r:embed="rId8"/>
                <a:stretch>
                  <a:fillRect r="-2564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Geschweifte Klammer rechts 13"/>
          <p:cNvSpPr/>
          <p:nvPr/>
        </p:nvSpPr>
        <p:spPr>
          <a:xfrm rot="5400000">
            <a:off x="9156669" y="2638726"/>
            <a:ext cx="313509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Geschweifte Klammer rechts 14"/>
          <p:cNvSpPr/>
          <p:nvPr/>
        </p:nvSpPr>
        <p:spPr>
          <a:xfrm rot="5400000">
            <a:off x="10055040" y="2628225"/>
            <a:ext cx="313509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2270888" y="1193630"/>
                <a:ext cx="1776833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888" y="1193630"/>
                <a:ext cx="1776833" cy="5575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1744504" y="1932388"/>
                <a:ext cx="2404889" cy="465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504" y="1932388"/>
                <a:ext cx="2404889" cy="4652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Gekrümmter Verbinder 21"/>
          <p:cNvCxnSpPr>
            <a:stCxn id="13" idx="1"/>
            <a:endCxn id="19" idx="3"/>
          </p:cNvCxnSpPr>
          <p:nvPr/>
        </p:nvCxnSpPr>
        <p:spPr>
          <a:xfrm rot="10800000">
            <a:off x="4047721" y="1472426"/>
            <a:ext cx="4585264" cy="1924523"/>
          </a:xfrm>
          <a:prstGeom prst="curvedConnector3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1744504" y="2632341"/>
                <a:ext cx="2393476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=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∙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504" y="2632341"/>
                <a:ext cx="2393476" cy="4128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1827296" y="3222565"/>
                <a:ext cx="1447127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296" y="3222565"/>
                <a:ext cx="1447127" cy="4128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737102" y="4084594"/>
                <a:ext cx="1744131" cy="55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𝟒𝟖</m:t>
                              </m:r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02" y="4084594"/>
                <a:ext cx="1744131" cy="5575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2481233" y="4084530"/>
                <a:ext cx="3039486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          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233" y="4084530"/>
                <a:ext cx="3039486" cy="55758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3464644" y="4172119"/>
                <a:ext cx="1166153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644" y="4172119"/>
                <a:ext cx="1166153" cy="4700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4395665" y="4201268"/>
                <a:ext cx="970650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665" y="4201268"/>
                <a:ext cx="970650" cy="4700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2109652" y="4813887"/>
                <a:ext cx="4344972" cy="4664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652" y="4813887"/>
                <a:ext cx="4344972" cy="46647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2109652" y="6036767"/>
                <a:ext cx="1738809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652" y="6036767"/>
                <a:ext cx="1738809" cy="41287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uppieren 41"/>
          <p:cNvGrpSpPr/>
          <p:nvPr/>
        </p:nvGrpSpPr>
        <p:grpSpPr>
          <a:xfrm>
            <a:off x="6454624" y="4989127"/>
            <a:ext cx="4106385" cy="582467"/>
            <a:chOff x="6454624" y="4989127"/>
            <a:chExt cx="4106385" cy="5824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feld 32"/>
                <p:cNvSpPr txBox="1"/>
                <p:nvPr/>
              </p:nvSpPr>
              <p:spPr>
                <a:xfrm>
                  <a:off x="7628668" y="4989127"/>
                  <a:ext cx="2932341" cy="58246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de-DE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de-DE" sz="2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de-DE" sz="2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a:rPr lang="de-DE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de-DE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de-DE" sz="2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de-DE" sz="2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de-DE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de-DE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de-DE" sz="2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feld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8668" y="4989127"/>
                  <a:ext cx="2932341" cy="58246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Gerade Verbindung mit Pfeil 34"/>
            <p:cNvCxnSpPr>
              <a:stCxn id="30" idx="3"/>
              <a:endCxn id="33" idx="1"/>
            </p:cNvCxnSpPr>
            <p:nvPr/>
          </p:nvCxnSpPr>
          <p:spPr>
            <a:xfrm>
              <a:off x="6454624" y="5047124"/>
              <a:ext cx="1174044" cy="233237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uppieren 40"/>
          <p:cNvGrpSpPr/>
          <p:nvPr/>
        </p:nvGrpSpPr>
        <p:grpSpPr>
          <a:xfrm>
            <a:off x="2109652" y="5280361"/>
            <a:ext cx="5519016" cy="584638"/>
            <a:chOff x="2109652" y="5280361"/>
            <a:chExt cx="5519016" cy="5846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feld 30"/>
                <p:cNvSpPr txBox="1"/>
                <p:nvPr/>
              </p:nvSpPr>
              <p:spPr>
                <a:xfrm>
                  <a:off x="2109652" y="5452129"/>
                  <a:ext cx="2840971" cy="41287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de-DE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de-DE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</m:rad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 xmlns="">
            <p:sp>
              <p:nvSpPr>
                <p:cNvPr id="31" name="Textfeld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9652" y="5452129"/>
                  <a:ext cx="2840971" cy="412870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Gerade Verbindung mit Pfeil 37"/>
            <p:cNvCxnSpPr>
              <a:stCxn id="33" idx="1"/>
              <a:endCxn id="31" idx="3"/>
            </p:cNvCxnSpPr>
            <p:nvPr/>
          </p:nvCxnSpPr>
          <p:spPr>
            <a:xfrm flipH="1">
              <a:off x="4950623" y="5280361"/>
              <a:ext cx="2678045" cy="378203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Gerade Verbindung mit Pfeil 43"/>
          <p:cNvCxnSpPr/>
          <p:nvPr/>
        </p:nvCxnSpPr>
        <p:spPr>
          <a:xfrm flipH="1">
            <a:off x="2739106" y="5280361"/>
            <a:ext cx="535317" cy="291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flipH="1">
            <a:off x="3017776" y="5220629"/>
            <a:ext cx="1061598" cy="380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H="1">
            <a:off x="3413748" y="5250495"/>
            <a:ext cx="1454489" cy="321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 flipH="1">
            <a:off x="3848461" y="5272788"/>
            <a:ext cx="1689184" cy="328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eschweifte Klammer rechts 36"/>
          <p:cNvSpPr/>
          <p:nvPr/>
        </p:nvSpPr>
        <p:spPr>
          <a:xfrm rot="16200000">
            <a:off x="9712451" y="710336"/>
            <a:ext cx="174657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Geschweifte Klammer rechts 38"/>
          <p:cNvSpPr/>
          <p:nvPr/>
        </p:nvSpPr>
        <p:spPr>
          <a:xfrm rot="16200000">
            <a:off x="10121127" y="1358104"/>
            <a:ext cx="174657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Geschweifte Klammer rechts 39"/>
          <p:cNvSpPr/>
          <p:nvPr/>
        </p:nvSpPr>
        <p:spPr>
          <a:xfrm rot="16200000">
            <a:off x="10542580" y="2035578"/>
            <a:ext cx="174657" cy="5889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25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7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0268" y="106569"/>
            <a:ext cx="121314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Umkehrung des teilweisen Wurzelziehens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00894" y="1685108"/>
            <a:ext cx="2259874" cy="4310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bekannt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3440636" y="1703312"/>
                <a:ext cx="2655364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𝟕𝟐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636" y="1703312"/>
                <a:ext cx="2655364" cy="4128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/>
          <p:cNvSpPr/>
          <p:nvPr/>
        </p:nvSpPr>
        <p:spPr>
          <a:xfrm>
            <a:off x="600894" y="2997926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3031333" y="2997926"/>
                <a:ext cx="2655364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333" y="2997926"/>
                <a:ext cx="2655364" cy="412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7628016" y="2828329"/>
                <a:ext cx="2853794" cy="582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016" y="2828329"/>
                <a:ext cx="2853794" cy="5824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lipse 9"/>
          <p:cNvSpPr/>
          <p:nvPr/>
        </p:nvSpPr>
        <p:spPr>
          <a:xfrm>
            <a:off x="3506540" y="2828329"/>
            <a:ext cx="679268" cy="77011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7433516" y="2795672"/>
            <a:ext cx="679268" cy="77011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4481980" y="2979591"/>
                <a:ext cx="2655364" cy="4769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 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980" y="2979591"/>
                <a:ext cx="2655364" cy="4769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lipse 12"/>
          <p:cNvSpPr/>
          <p:nvPr/>
        </p:nvSpPr>
        <p:spPr>
          <a:xfrm>
            <a:off x="5177994" y="2828329"/>
            <a:ext cx="679268" cy="77011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9802542" y="2795672"/>
            <a:ext cx="679268" cy="770117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krümmter Verbinder 15"/>
          <p:cNvCxnSpPr>
            <a:stCxn id="10" idx="0"/>
            <a:endCxn id="11" idx="0"/>
          </p:cNvCxnSpPr>
          <p:nvPr/>
        </p:nvCxnSpPr>
        <p:spPr>
          <a:xfrm rot="5400000" flipH="1" flipV="1">
            <a:off x="5793334" y="848513"/>
            <a:ext cx="32657" cy="3926976"/>
          </a:xfrm>
          <a:prstGeom prst="curvedConnector3">
            <a:avLst>
              <a:gd name="adj1" fmla="val 800003"/>
            </a:avLst>
          </a:prstGeom>
          <a:ln w="28575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krümmter Verbinder 18"/>
          <p:cNvCxnSpPr>
            <a:stCxn id="13" idx="0"/>
            <a:endCxn id="14" idx="0"/>
          </p:cNvCxnSpPr>
          <p:nvPr/>
        </p:nvCxnSpPr>
        <p:spPr>
          <a:xfrm rot="5400000" flipH="1" flipV="1">
            <a:off x="7813574" y="499727"/>
            <a:ext cx="32657" cy="4624548"/>
          </a:xfrm>
          <a:prstGeom prst="curvedConnector3">
            <a:avLst>
              <a:gd name="adj1" fmla="val 1720005"/>
            </a:avLst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4332588" y="3920094"/>
                <a:ext cx="2655364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 ∙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88" y="3920094"/>
                <a:ext cx="2655364" cy="4128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7508432" y="3842380"/>
                <a:ext cx="2973378" cy="490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ad>
                        <m:radPr>
                          <m:degHide m:val="on"/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∙</m:t>
                          </m:r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432" y="3842380"/>
                <a:ext cx="2973378" cy="4905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4119904" y="4654612"/>
                <a:ext cx="2655364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904" y="4654612"/>
                <a:ext cx="2655364" cy="4128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3945732" y="5389130"/>
                <a:ext cx="2655364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𝟕𝟐</m:t>
                          </m:r>
                        </m:e>
                      </m:ra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732" y="5389130"/>
                <a:ext cx="2655364" cy="4128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02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 animBg="1"/>
      <p:bldP spid="23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Breitbild</PresentationFormat>
  <Paragraphs>54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16</cp:revision>
  <dcterms:created xsi:type="dcterms:W3CDTF">2019-12-11T15:32:43Z</dcterms:created>
  <dcterms:modified xsi:type="dcterms:W3CDTF">2019-12-12T17:05:28Z</dcterms:modified>
</cp:coreProperties>
</file>