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90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31B43-C07E-41D5-A568-B9F24C35BC01}" type="datetimeFigureOut">
              <a:rPr lang="de-DE" smtClean="0"/>
              <a:t>16.03.2020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A671B-0714-4CE8-9FBB-E2CA192FFA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7296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31B43-C07E-41D5-A568-B9F24C35BC01}" type="datetimeFigureOut">
              <a:rPr lang="de-DE" smtClean="0"/>
              <a:t>16.03.2020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A671B-0714-4CE8-9FBB-E2CA192FFA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4088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31B43-C07E-41D5-A568-B9F24C35BC01}" type="datetimeFigureOut">
              <a:rPr lang="de-DE" smtClean="0"/>
              <a:t>16.03.2020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A671B-0714-4CE8-9FBB-E2CA192FFA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04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31B43-C07E-41D5-A568-B9F24C35BC01}" type="datetimeFigureOut">
              <a:rPr lang="de-DE" smtClean="0"/>
              <a:t>16.03.2020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A671B-0714-4CE8-9FBB-E2CA192FFA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1108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31B43-C07E-41D5-A568-B9F24C35BC01}" type="datetimeFigureOut">
              <a:rPr lang="de-DE" smtClean="0"/>
              <a:t>16.03.2020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A671B-0714-4CE8-9FBB-E2CA192FFA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9651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31B43-C07E-41D5-A568-B9F24C35BC01}" type="datetimeFigureOut">
              <a:rPr lang="de-DE" smtClean="0"/>
              <a:t>16.03.2020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A671B-0714-4CE8-9FBB-E2CA192FFA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500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31B43-C07E-41D5-A568-B9F24C35BC01}" type="datetimeFigureOut">
              <a:rPr lang="de-DE" smtClean="0"/>
              <a:t>16.03.2020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A671B-0714-4CE8-9FBB-E2CA192FFA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7256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31B43-C07E-41D5-A568-B9F24C35BC01}" type="datetimeFigureOut">
              <a:rPr lang="de-DE" smtClean="0"/>
              <a:t>16.03.2020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A671B-0714-4CE8-9FBB-E2CA192FFA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62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31B43-C07E-41D5-A568-B9F24C35BC01}" type="datetimeFigureOut">
              <a:rPr lang="de-DE" smtClean="0"/>
              <a:t>16.03.2020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A671B-0714-4CE8-9FBB-E2CA192FFA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8693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31B43-C07E-41D5-A568-B9F24C35BC01}" type="datetimeFigureOut">
              <a:rPr lang="de-DE" smtClean="0"/>
              <a:t>16.03.2020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A671B-0714-4CE8-9FBB-E2CA192FFA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7067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31B43-C07E-41D5-A568-B9F24C35BC01}" type="datetimeFigureOut">
              <a:rPr lang="de-DE" smtClean="0"/>
              <a:t>16.03.2020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A671B-0714-4CE8-9FBB-E2CA192FFA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1890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31B43-C07E-41D5-A568-B9F24C35BC01}" type="datetimeFigureOut">
              <a:rPr lang="de-DE" smtClean="0"/>
              <a:t>16.03.2020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A671B-0714-4CE8-9FBB-E2CA192FFA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6403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4110416" y="169486"/>
            <a:ext cx="39612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Stereometrie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640080" y="1582671"/>
            <a:ext cx="1750423" cy="33963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bisher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2869474" y="1582671"/>
            <a:ext cx="1750423" cy="33963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Prismen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5098868" y="1358537"/>
            <a:ext cx="2569029" cy="33963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Oberflächeninhalt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5098868" y="1804740"/>
            <a:ext cx="2569029" cy="33963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Volumen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Abgerundetes Rechteck 9"/>
              <p:cNvSpPr/>
              <p:nvPr/>
            </p:nvSpPr>
            <p:spPr>
              <a:xfrm>
                <a:off x="8146868" y="1358537"/>
                <a:ext cx="2569029" cy="339634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𝑶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𝑮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𝑴</m:t>
                      </m:r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0" name="Abgerundetes Rechteck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6868" y="1358537"/>
                <a:ext cx="2569029" cy="339634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Abgerundetes Rechteck 10"/>
              <p:cNvSpPr/>
              <p:nvPr/>
            </p:nvSpPr>
            <p:spPr>
              <a:xfrm>
                <a:off x="8146868" y="1804740"/>
                <a:ext cx="2569029" cy="339634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𝑮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1" name="Abgerundetes Rechteck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6868" y="1804740"/>
                <a:ext cx="2569029" cy="339634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Gerade Verbindung mit Pfeil 12"/>
          <p:cNvCxnSpPr>
            <a:stCxn id="6" idx="3"/>
            <a:endCxn id="7" idx="1"/>
          </p:cNvCxnSpPr>
          <p:nvPr/>
        </p:nvCxnSpPr>
        <p:spPr>
          <a:xfrm flipV="1">
            <a:off x="4619897" y="1528354"/>
            <a:ext cx="478971" cy="22413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mit Pfeil 14"/>
          <p:cNvCxnSpPr>
            <a:stCxn id="6" idx="3"/>
            <a:endCxn id="9" idx="1"/>
          </p:cNvCxnSpPr>
          <p:nvPr/>
        </p:nvCxnSpPr>
        <p:spPr>
          <a:xfrm>
            <a:off x="4619897" y="1752488"/>
            <a:ext cx="478971" cy="22206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>
            <a:stCxn id="7" idx="3"/>
            <a:endCxn id="10" idx="1"/>
          </p:cNvCxnSpPr>
          <p:nvPr/>
        </p:nvCxnSpPr>
        <p:spPr>
          <a:xfrm>
            <a:off x="7667897" y="1528354"/>
            <a:ext cx="47897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>
            <a:stCxn id="9" idx="3"/>
            <a:endCxn id="11" idx="1"/>
          </p:cNvCxnSpPr>
          <p:nvPr/>
        </p:nvCxnSpPr>
        <p:spPr>
          <a:xfrm>
            <a:off x="7667897" y="1974557"/>
            <a:ext cx="47897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Abgerundetes Rechteck 23"/>
          <p:cNvSpPr/>
          <p:nvPr/>
        </p:nvSpPr>
        <p:spPr>
          <a:xfrm>
            <a:off x="5220786" y="2428491"/>
            <a:ext cx="1750423" cy="339634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neu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5" name="Abgerundetes Rechteck 24"/>
          <p:cNvSpPr/>
          <p:nvPr/>
        </p:nvSpPr>
        <p:spPr>
          <a:xfrm>
            <a:off x="5220787" y="3052243"/>
            <a:ext cx="1750423" cy="339634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„runde“ Körper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6" name="Abgerundetes Rechteck 25"/>
          <p:cNvSpPr/>
          <p:nvPr/>
        </p:nvSpPr>
        <p:spPr>
          <a:xfrm>
            <a:off x="8556170" y="3052243"/>
            <a:ext cx="1750423" cy="339634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„spitze“ Körper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7" name="Abgerundetes Rechteck 26"/>
          <p:cNvSpPr/>
          <p:nvPr/>
        </p:nvSpPr>
        <p:spPr>
          <a:xfrm>
            <a:off x="640078" y="3052243"/>
            <a:ext cx="1750423" cy="33963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Prismen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2647838" y="4187038"/>
            <a:ext cx="818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Würfel</a:t>
            </a:r>
            <a:endParaRPr lang="de-DE" dirty="0"/>
          </a:p>
        </p:txBody>
      </p:sp>
      <p:sp>
        <p:nvSpPr>
          <p:cNvPr id="31" name="Textfeld 30"/>
          <p:cNvSpPr txBox="1"/>
          <p:nvPr/>
        </p:nvSpPr>
        <p:spPr>
          <a:xfrm>
            <a:off x="2647838" y="5090804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Quader</a:t>
            </a:r>
            <a:endParaRPr lang="de-DE" dirty="0"/>
          </a:p>
        </p:txBody>
      </p:sp>
      <p:sp>
        <p:nvSpPr>
          <p:cNvPr id="33" name="Textfeld 32"/>
          <p:cNvSpPr txBox="1"/>
          <p:nvPr/>
        </p:nvSpPr>
        <p:spPr>
          <a:xfrm>
            <a:off x="2647838" y="6014165"/>
            <a:ext cx="937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Zylinder</a:t>
            </a:r>
            <a:endParaRPr lang="de-DE" dirty="0"/>
          </a:p>
        </p:txBody>
      </p:sp>
      <p:grpSp>
        <p:nvGrpSpPr>
          <p:cNvPr id="180" name="Gruppieren 179"/>
          <p:cNvGrpSpPr/>
          <p:nvPr/>
        </p:nvGrpSpPr>
        <p:grpSpPr>
          <a:xfrm>
            <a:off x="8629854" y="4933524"/>
            <a:ext cx="1509850" cy="688731"/>
            <a:chOff x="10160109" y="4089707"/>
            <a:chExt cx="1509850" cy="688731"/>
          </a:xfrm>
        </p:grpSpPr>
        <p:cxnSp>
          <p:nvCxnSpPr>
            <p:cNvPr id="66" name="Gerader Verbinder 65"/>
            <p:cNvCxnSpPr/>
            <p:nvPr/>
          </p:nvCxnSpPr>
          <p:spPr>
            <a:xfrm>
              <a:off x="10427494" y="4334301"/>
              <a:ext cx="969169" cy="4441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Gerader Verbinder 67"/>
            <p:cNvCxnSpPr/>
            <p:nvPr/>
          </p:nvCxnSpPr>
          <p:spPr>
            <a:xfrm flipV="1">
              <a:off x="10165750" y="4334301"/>
              <a:ext cx="1504209" cy="4441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Gerader Verbinder 69"/>
            <p:cNvCxnSpPr/>
            <p:nvPr/>
          </p:nvCxnSpPr>
          <p:spPr>
            <a:xfrm flipV="1">
              <a:off x="10916841" y="4089707"/>
              <a:ext cx="0" cy="466662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Gerader Verbinder 71"/>
            <p:cNvCxnSpPr/>
            <p:nvPr/>
          </p:nvCxnSpPr>
          <p:spPr>
            <a:xfrm flipV="1">
              <a:off x="10160109" y="4089707"/>
              <a:ext cx="751969" cy="68873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Gerader Verbinder 72"/>
            <p:cNvCxnSpPr/>
            <p:nvPr/>
          </p:nvCxnSpPr>
          <p:spPr>
            <a:xfrm flipH="1" flipV="1">
              <a:off x="10912078" y="4089707"/>
              <a:ext cx="484585" cy="68873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Gerader Verbinder 75"/>
            <p:cNvCxnSpPr/>
            <p:nvPr/>
          </p:nvCxnSpPr>
          <p:spPr>
            <a:xfrm flipH="1" flipV="1">
              <a:off x="10912078" y="4089707"/>
              <a:ext cx="757881" cy="2445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Gerader Verbinder 78"/>
            <p:cNvCxnSpPr/>
            <p:nvPr/>
          </p:nvCxnSpPr>
          <p:spPr>
            <a:xfrm flipH="1">
              <a:off x="10427494" y="4089707"/>
              <a:ext cx="484584" cy="2445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Gerader Verbinder 82"/>
            <p:cNvCxnSpPr/>
            <p:nvPr/>
          </p:nvCxnSpPr>
          <p:spPr>
            <a:xfrm>
              <a:off x="10160109" y="4778438"/>
              <a:ext cx="1236554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Gerader Verbinder 84"/>
            <p:cNvCxnSpPr/>
            <p:nvPr/>
          </p:nvCxnSpPr>
          <p:spPr>
            <a:xfrm>
              <a:off x="10427494" y="4340714"/>
              <a:ext cx="1236554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Gerader Verbinder 86"/>
            <p:cNvCxnSpPr/>
            <p:nvPr/>
          </p:nvCxnSpPr>
          <p:spPr>
            <a:xfrm flipV="1">
              <a:off x="10160109" y="4334301"/>
              <a:ext cx="267385" cy="44413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Gerader Verbinder 87"/>
            <p:cNvCxnSpPr/>
            <p:nvPr/>
          </p:nvCxnSpPr>
          <p:spPr>
            <a:xfrm flipV="1">
              <a:off x="11399043" y="4323038"/>
              <a:ext cx="267385" cy="44413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9" name="Gruppieren 178"/>
          <p:cNvGrpSpPr/>
          <p:nvPr/>
        </p:nvGrpSpPr>
        <p:grpSpPr>
          <a:xfrm>
            <a:off x="8963026" y="3734716"/>
            <a:ext cx="820442" cy="1014722"/>
            <a:chOff x="8963026" y="3734716"/>
            <a:chExt cx="820442" cy="1014722"/>
          </a:xfrm>
        </p:grpSpPr>
        <p:cxnSp>
          <p:nvCxnSpPr>
            <p:cNvPr id="36" name="Gerader Verbinder 35"/>
            <p:cNvCxnSpPr/>
            <p:nvPr/>
          </p:nvCxnSpPr>
          <p:spPr>
            <a:xfrm flipH="1" flipV="1">
              <a:off x="9145024" y="4434072"/>
              <a:ext cx="469239" cy="3098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Gerader Verbinder 37"/>
            <p:cNvCxnSpPr/>
            <p:nvPr/>
          </p:nvCxnSpPr>
          <p:spPr>
            <a:xfrm flipV="1">
              <a:off x="8967650" y="4434072"/>
              <a:ext cx="815818" cy="3098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Gerader Verbinder 39"/>
            <p:cNvCxnSpPr/>
            <p:nvPr/>
          </p:nvCxnSpPr>
          <p:spPr>
            <a:xfrm flipV="1">
              <a:off x="9375559" y="3744211"/>
              <a:ext cx="9220" cy="843467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Gerader Verbinder 41"/>
            <p:cNvCxnSpPr/>
            <p:nvPr/>
          </p:nvCxnSpPr>
          <p:spPr>
            <a:xfrm flipV="1">
              <a:off x="8970423" y="3744211"/>
              <a:ext cx="414356" cy="98892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Gerader Verbinder 44"/>
            <p:cNvCxnSpPr/>
            <p:nvPr/>
          </p:nvCxnSpPr>
          <p:spPr>
            <a:xfrm flipH="1" flipV="1">
              <a:off x="9385508" y="3744211"/>
              <a:ext cx="220458" cy="100522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Gerader Verbinder 47"/>
            <p:cNvCxnSpPr/>
            <p:nvPr/>
          </p:nvCxnSpPr>
          <p:spPr>
            <a:xfrm flipH="1" flipV="1">
              <a:off x="9381678" y="3746685"/>
              <a:ext cx="390972" cy="68244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Gerader Verbinder 50"/>
            <p:cNvCxnSpPr/>
            <p:nvPr/>
          </p:nvCxnSpPr>
          <p:spPr>
            <a:xfrm flipV="1">
              <a:off x="9144000" y="3734716"/>
              <a:ext cx="241043" cy="680122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Gerader Verbinder 55"/>
            <p:cNvCxnSpPr/>
            <p:nvPr/>
          </p:nvCxnSpPr>
          <p:spPr>
            <a:xfrm flipH="1" flipV="1">
              <a:off x="8963026" y="4738689"/>
              <a:ext cx="648925" cy="51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Gerader Verbinder 57"/>
            <p:cNvCxnSpPr/>
            <p:nvPr/>
          </p:nvCxnSpPr>
          <p:spPr>
            <a:xfrm flipH="1">
              <a:off x="9611952" y="4434072"/>
              <a:ext cx="171516" cy="30721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Gerader Verbinder 61"/>
            <p:cNvCxnSpPr/>
            <p:nvPr/>
          </p:nvCxnSpPr>
          <p:spPr>
            <a:xfrm flipH="1" flipV="1">
              <a:off x="9134543" y="4423324"/>
              <a:ext cx="648925" cy="5194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Gerader Verbinder 92"/>
            <p:cNvCxnSpPr/>
            <p:nvPr/>
          </p:nvCxnSpPr>
          <p:spPr>
            <a:xfrm flipH="1">
              <a:off x="8968268" y="4425921"/>
              <a:ext cx="171516" cy="307213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8" name="Textfeld 107"/>
          <p:cNvSpPr txBox="1"/>
          <p:nvPr/>
        </p:nvSpPr>
        <p:spPr>
          <a:xfrm>
            <a:off x="10320730" y="3858245"/>
            <a:ext cx="14329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Quadratische</a:t>
            </a:r>
          </a:p>
          <a:p>
            <a:r>
              <a:rPr lang="de-DE" dirty="0" smtClean="0"/>
              <a:t>Pyramide</a:t>
            </a:r>
            <a:endParaRPr lang="de-DE" dirty="0"/>
          </a:p>
        </p:txBody>
      </p:sp>
      <p:sp>
        <p:nvSpPr>
          <p:cNvPr id="110" name="Textfeld 109"/>
          <p:cNvSpPr txBox="1"/>
          <p:nvPr/>
        </p:nvSpPr>
        <p:spPr>
          <a:xfrm>
            <a:off x="10320730" y="4952304"/>
            <a:ext cx="13058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Rechteckige</a:t>
            </a:r>
          </a:p>
          <a:p>
            <a:r>
              <a:rPr lang="de-DE" dirty="0" smtClean="0"/>
              <a:t>Pyramide</a:t>
            </a:r>
            <a:endParaRPr lang="de-DE" dirty="0"/>
          </a:p>
        </p:txBody>
      </p:sp>
      <p:grpSp>
        <p:nvGrpSpPr>
          <p:cNvPr id="176" name="Gruppieren 175"/>
          <p:cNvGrpSpPr/>
          <p:nvPr/>
        </p:nvGrpSpPr>
        <p:grpSpPr>
          <a:xfrm>
            <a:off x="760587" y="5735100"/>
            <a:ext cx="582707" cy="927463"/>
            <a:chOff x="760587" y="5735100"/>
            <a:chExt cx="582707" cy="927463"/>
          </a:xfrm>
        </p:grpSpPr>
        <p:sp>
          <p:nvSpPr>
            <p:cNvPr id="32" name="Zylinder 31"/>
            <p:cNvSpPr/>
            <p:nvPr/>
          </p:nvSpPr>
          <p:spPr>
            <a:xfrm>
              <a:off x="766352" y="5735100"/>
              <a:ext cx="576942" cy="927463"/>
            </a:xfrm>
            <a:prstGeom prst="ca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2" name="Bogen 121"/>
            <p:cNvSpPr/>
            <p:nvPr/>
          </p:nvSpPr>
          <p:spPr>
            <a:xfrm>
              <a:off x="760587" y="6528781"/>
              <a:ext cx="582707" cy="125621"/>
            </a:xfrm>
            <a:prstGeom prst="arc">
              <a:avLst>
                <a:gd name="adj1" fmla="val 11009259"/>
                <a:gd name="adj2" fmla="val 0"/>
              </a:avLst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81" name="Gruppieren 180"/>
          <p:cNvGrpSpPr/>
          <p:nvPr/>
        </p:nvGrpSpPr>
        <p:grpSpPr>
          <a:xfrm>
            <a:off x="9088438" y="5909033"/>
            <a:ext cx="546100" cy="881325"/>
            <a:chOff x="9088438" y="5909033"/>
            <a:chExt cx="546100" cy="881325"/>
          </a:xfrm>
        </p:grpSpPr>
        <p:sp>
          <p:nvSpPr>
            <p:cNvPr id="111" name="Bogen 110"/>
            <p:cNvSpPr/>
            <p:nvPr/>
          </p:nvSpPr>
          <p:spPr>
            <a:xfrm>
              <a:off x="9088438" y="6407582"/>
              <a:ext cx="546100" cy="382776"/>
            </a:xfrm>
            <a:prstGeom prst="arc">
              <a:avLst>
                <a:gd name="adj1" fmla="val 11009259"/>
                <a:gd name="adj2" fmla="val 0"/>
              </a:avLst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3" name="Bogen 112"/>
            <p:cNvSpPr/>
            <p:nvPr/>
          </p:nvSpPr>
          <p:spPr>
            <a:xfrm rot="10800000">
              <a:off x="9088438" y="6403035"/>
              <a:ext cx="546100" cy="363077"/>
            </a:xfrm>
            <a:prstGeom prst="arc">
              <a:avLst>
                <a:gd name="adj1" fmla="val 10792561"/>
                <a:gd name="adj2" fmla="val 0"/>
              </a:avLst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17" name="Gerader Verbinder 116"/>
            <p:cNvCxnSpPr>
              <a:stCxn id="111" idx="0"/>
            </p:cNvCxnSpPr>
            <p:nvPr/>
          </p:nvCxnSpPr>
          <p:spPr>
            <a:xfrm flipV="1">
              <a:off x="9089464" y="5936457"/>
              <a:ext cx="272023" cy="64593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Gerader Verbinder 118"/>
            <p:cNvCxnSpPr/>
            <p:nvPr/>
          </p:nvCxnSpPr>
          <p:spPr>
            <a:xfrm flipH="1" flipV="1">
              <a:off x="9364528" y="5936457"/>
              <a:ext cx="270010" cy="63817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Gerader Verbinder 123"/>
            <p:cNvCxnSpPr>
              <a:stCxn id="113" idx="2"/>
              <a:endCxn id="113" idx="0"/>
            </p:cNvCxnSpPr>
            <p:nvPr/>
          </p:nvCxnSpPr>
          <p:spPr>
            <a:xfrm flipV="1">
              <a:off x="9088438" y="6583983"/>
              <a:ext cx="546099" cy="59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Gerader Verbinder 132"/>
            <p:cNvCxnSpPr/>
            <p:nvPr/>
          </p:nvCxnSpPr>
          <p:spPr>
            <a:xfrm flipV="1">
              <a:off x="9364528" y="5909033"/>
              <a:ext cx="0" cy="661234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2" name="Textfeld 141"/>
          <p:cNvSpPr txBox="1"/>
          <p:nvPr/>
        </p:nvSpPr>
        <p:spPr>
          <a:xfrm>
            <a:off x="10306593" y="6154776"/>
            <a:ext cx="691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Kegel</a:t>
            </a:r>
            <a:endParaRPr lang="de-DE" dirty="0"/>
          </a:p>
        </p:txBody>
      </p:sp>
      <p:grpSp>
        <p:nvGrpSpPr>
          <p:cNvPr id="177" name="Gruppieren 176"/>
          <p:cNvGrpSpPr/>
          <p:nvPr/>
        </p:nvGrpSpPr>
        <p:grpSpPr>
          <a:xfrm>
            <a:off x="5588468" y="3836714"/>
            <a:ext cx="1011532" cy="1008000"/>
            <a:chOff x="5588468" y="3836714"/>
            <a:chExt cx="1011532" cy="1008000"/>
          </a:xfrm>
        </p:grpSpPr>
        <p:sp>
          <p:nvSpPr>
            <p:cNvPr id="143" name="Ellipse 142"/>
            <p:cNvSpPr/>
            <p:nvPr/>
          </p:nvSpPr>
          <p:spPr>
            <a:xfrm>
              <a:off x="5592000" y="3836714"/>
              <a:ext cx="1008000" cy="1008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4" name="Bogen 143"/>
            <p:cNvSpPr/>
            <p:nvPr/>
          </p:nvSpPr>
          <p:spPr>
            <a:xfrm rot="10800000">
              <a:off x="5588468" y="4089706"/>
              <a:ext cx="1011531" cy="414869"/>
            </a:xfrm>
            <a:prstGeom prst="arc">
              <a:avLst>
                <a:gd name="adj1" fmla="val 10792561"/>
                <a:gd name="adj2" fmla="val 0"/>
              </a:avLst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5" name="Bogen 144"/>
            <p:cNvSpPr/>
            <p:nvPr/>
          </p:nvSpPr>
          <p:spPr>
            <a:xfrm>
              <a:off x="5591535" y="4159725"/>
              <a:ext cx="1008464" cy="274347"/>
            </a:xfrm>
            <a:prstGeom prst="arc">
              <a:avLst>
                <a:gd name="adj1" fmla="val 11009259"/>
                <a:gd name="adj2" fmla="val 0"/>
              </a:avLst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46" name="Textfeld 145"/>
          <p:cNvSpPr txBox="1"/>
          <p:nvPr/>
        </p:nvSpPr>
        <p:spPr>
          <a:xfrm>
            <a:off x="6823287" y="4187038"/>
            <a:ext cx="698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Kugel</a:t>
            </a:r>
            <a:endParaRPr lang="de-DE" dirty="0"/>
          </a:p>
        </p:txBody>
      </p:sp>
      <p:grpSp>
        <p:nvGrpSpPr>
          <p:cNvPr id="178" name="Gruppieren 177"/>
          <p:cNvGrpSpPr/>
          <p:nvPr/>
        </p:nvGrpSpPr>
        <p:grpSpPr>
          <a:xfrm>
            <a:off x="5585258" y="5627697"/>
            <a:ext cx="1014741" cy="1054158"/>
            <a:chOff x="5585258" y="5627697"/>
            <a:chExt cx="1014741" cy="1054158"/>
          </a:xfrm>
        </p:grpSpPr>
        <p:sp>
          <p:nvSpPr>
            <p:cNvPr id="147" name="Bogen 146"/>
            <p:cNvSpPr/>
            <p:nvPr/>
          </p:nvSpPr>
          <p:spPr>
            <a:xfrm rot="10800000">
              <a:off x="5585258" y="5947342"/>
              <a:ext cx="1011531" cy="414869"/>
            </a:xfrm>
            <a:prstGeom prst="arc">
              <a:avLst>
                <a:gd name="adj1" fmla="val 10792561"/>
                <a:gd name="adj2" fmla="val 0"/>
              </a:avLst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8" name="Bogen 147"/>
            <p:cNvSpPr/>
            <p:nvPr/>
          </p:nvSpPr>
          <p:spPr>
            <a:xfrm>
              <a:off x="5591535" y="6017603"/>
              <a:ext cx="1008464" cy="274347"/>
            </a:xfrm>
            <a:prstGeom prst="arc">
              <a:avLst>
                <a:gd name="adj1" fmla="val 11009259"/>
                <a:gd name="adj2" fmla="val 0"/>
              </a:avLst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9" name="Bogen 148"/>
            <p:cNvSpPr/>
            <p:nvPr/>
          </p:nvSpPr>
          <p:spPr>
            <a:xfrm>
              <a:off x="5586791" y="5627697"/>
              <a:ext cx="1008464" cy="1054158"/>
            </a:xfrm>
            <a:prstGeom prst="arc">
              <a:avLst>
                <a:gd name="adj1" fmla="val 10662439"/>
                <a:gd name="adj2" fmla="val 0"/>
              </a:avLst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50" name="Textfeld 149"/>
          <p:cNvSpPr txBox="1"/>
          <p:nvPr/>
        </p:nvSpPr>
        <p:spPr>
          <a:xfrm>
            <a:off x="6794641" y="5870318"/>
            <a:ext cx="1112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Halbkugel</a:t>
            </a:r>
            <a:endParaRPr lang="de-DE" dirty="0"/>
          </a:p>
        </p:txBody>
      </p:sp>
      <p:grpSp>
        <p:nvGrpSpPr>
          <p:cNvPr id="175" name="Gruppieren 174"/>
          <p:cNvGrpSpPr/>
          <p:nvPr/>
        </p:nvGrpSpPr>
        <p:grpSpPr>
          <a:xfrm>
            <a:off x="766352" y="5090804"/>
            <a:ext cx="1624149" cy="413406"/>
            <a:chOff x="766352" y="5090804"/>
            <a:chExt cx="1624149" cy="413406"/>
          </a:xfrm>
        </p:grpSpPr>
        <p:sp>
          <p:nvSpPr>
            <p:cNvPr id="28" name="Cube 27"/>
            <p:cNvSpPr/>
            <p:nvPr/>
          </p:nvSpPr>
          <p:spPr>
            <a:xfrm>
              <a:off x="766352" y="5090804"/>
              <a:ext cx="1624149" cy="413406"/>
            </a:xfrm>
            <a:prstGeom prst="cub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63" name="Gerader Verbinder 162"/>
            <p:cNvCxnSpPr/>
            <p:nvPr/>
          </p:nvCxnSpPr>
          <p:spPr>
            <a:xfrm>
              <a:off x="884590" y="5094835"/>
              <a:ext cx="8059" cy="308334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Gerader Verbinder 166"/>
            <p:cNvCxnSpPr/>
            <p:nvPr/>
          </p:nvCxnSpPr>
          <p:spPr>
            <a:xfrm flipV="1">
              <a:off x="892649" y="5403553"/>
              <a:ext cx="1497852" cy="3647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Gerader Verbinder 170"/>
            <p:cNvCxnSpPr/>
            <p:nvPr/>
          </p:nvCxnSpPr>
          <p:spPr>
            <a:xfrm flipH="1">
              <a:off x="768745" y="5405376"/>
              <a:ext cx="115845" cy="88204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4" name="Gruppieren 173"/>
          <p:cNvGrpSpPr/>
          <p:nvPr/>
        </p:nvGrpSpPr>
        <p:grpSpPr>
          <a:xfrm>
            <a:off x="766352" y="3927567"/>
            <a:ext cx="901337" cy="888274"/>
            <a:chOff x="766352" y="3927567"/>
            <a:chExt cx="901337" cy="888274"/>
          </a:xfrm>
        </p:grpSpPr>
        <p:sp>
          <p:nvSpPr>
            <p:cNvPr id="30" name="Cube 29"/>
            <p:cNvSpPr/>
            <p:nvPr/>
          </p:nvSpPr>
          <p:spPr>
            <a:xfrm>
              <a:off x="766352" y="3927567"/>
              <a:ext cx="901337" cy="888274"/>
            </a:xfrm>
            <a:prstGeom prst="cub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52" name="Gerader Verbinder 151"/>
            <p:cNvCxnSpPr/>
            <p:nvPr/>
          </p:nvCxnSpPr>
          <p:spPr>
            <a:xfrm>
              <a:off x="1004520" y="3927567"/>
              <a:ext cx="11304" cy="677739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Gerader Verbinder 156"/>
            <p:cNvCxnSpPr/>
            <p:nvPr/>
          </p:nvCxnSpPr>
          <p:spPr>
            <a:xfrm flipV="1">
              <a:off x="1010172" y="4605306"/>
              <a:ext cx="657517" cy="9147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Gerader Verbinder 159"/>
            <p:cNvCxnSpPr/>
            <p:nvPr/>
          </p:nvCxnSpPr>
          <p:spPr>
            <a:xfrm flipH="1">
              <a:off x="768745" y="4621459"/>
              <a:ext cx="247808" cy="194382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3" name="Textfeld 182"/>
          <p:cNvSpPr txBox="1"/>
          <p:nvPr/>
        </p:nvSpPr>
        <p:spPr>
          <a:xfrm>
            <a:off x="11013869" y="1152323"/>
            <a:ext cx="6126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7200" b="1" dirty="0" smtClean="0">
                <a:solidFill>
                  <a:srgbClr val="FF0000"/>
                </a:solidFill>
              </a:rPr>
              <a:t>?</a:t>
            </a:r>
            <a:endParaRPr lang="de-DE" sz="7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467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3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1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9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2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2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5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0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3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2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2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2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  <p:bldP spid="24" grpId="0" animBg="1"/>
      <p:bldP spid="25" grpId="0" animBg="1"/>
      <p:bldP spid="26" grpId="0" animBg="1"/>
      <p:bldP spid="27" grpId="0" animBg="1"/>
      <p:bldP spid="29" grpId="0"/>
      <p:bldP spid="31" grpId="0"/>
      <p:bldP spid="33" grpId="0"/>
      <p:bldP spid="108" grpId="0"/>
      <p:bldP spid="110" grpId="0"/>
      <p:bldP spid="142" grpId="0"/>
      <p:bldP spid="146" grpId="0"/>
      <p:bldP spid="150" grpId="0"/>
      <p:bldP spid="183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</Words>
  <Application>Microsoft Office PowerPoint</Application>
  <PresentationFormat>Breitbild</PresentationFormat>
  <Paragraphs>22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9</cp:revision>
  <dcterms:created xsi:type="dcterms:W3CDTF">2020-03-16T07:33:12Z</dcterms:created>
  <dcterms:modified xsi:type="dcterms:W3CDTF">2020-03-16T08:57:28Z</dcterms:modified>
</cp:coreProperties>
</file>