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88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8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72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63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3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03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03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11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65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3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47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92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63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0CA9F-7303-4EAB-8D37-1786B81A40E5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BEA0-C802-4E58-BFC2-EBC90EEBE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22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1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.jpg"/><Relationship Id="rId5" Type="http://schemas.openxmlformats.org/officeDocument/2006/relationships/image" Target="../media/image15.png"/><Relationship Id="rId15" Type="http://schemas.openxmlformats.org/officeDocument/2006/relationships/image" Target="../media/image3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3.jpg"/><Relationship Id="rId18" Type="http://schemas.openxmlformats.org/officeDocument/2006/relationships/image" Target="../media/image460.png"/><Relationship Id="rId3" Type="http://schemas.openxmlformats.org/officeDocument/2006/relationships/image" Target="../media/image37.png"/><Relationship Id="rId21" Type="http://schemas.openxmlformats.org/officeDocument/2006/relationships/image" Target="../media/image49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450.png"/><Relationship Id="rId2" Type="http://schemas.openxmlformats.org/officeDocument/2006/relationships/image" Target="../media/image36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19" Type="http://schemas.openxmlformats.org/officeDocument/2006/relationships/image" Target="../media/image47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llipse 30"/>
          <p:cNvSpPr/>
          <p:nvPr/>
        </p:nvSpPr>
        <p:spPr>
          <a:xfrm>
            <a:off x="4186882" y="5220770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4212595" y="4493447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8152536" y="5216952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8178249" y="4489629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221228" y="5220770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246941" y="4493447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27300" y="116558"/>
            <a:ext cx="113373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6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Schnittpunkte von quadratischen und linearen Funktionen</a:t>
            </a:r>
            <a:endParaRPr lang="de-DE" sz="3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114364" y="941295"/>
            <a:ext cx="1963271" cy="32272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 Möglichkeiten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97" y="1982666"/>
            <a:ext cx="3600000" cy="198227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999" y="1982666"/>
            <a:ext cx="3600000" cy="198227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301" y="1982666"/>
            <a:ext cx="3600000" cy="1982278"/>
          </a:xfrm>
          <a:prstGeom prst="rect">
            <a:avLst/>
          </a:prstGeom>
        </p:spPr>
      </p:pic>
      <p:sp>
        <p:nvSpPr>
          <p:cNvPr id="9" name="Abgerundetes Rechteck 8"/>
          <p:cNvSpPr/>
          <p:nvPr/>
        </p:nvSpPr>
        <p:spPr>
          <a:xfrm>
            <a:off x="1119061" y="1501658"/>
            <a:ext cx="1963271" cy="3227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 Schnittpunkt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5114363" y="1504692"/>
            <a:ext cx="1963271" cy="3227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ein Schnittpunkt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9068293" y="1501657"/>
            <a:ext cx="2046015" cy="32273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zwei Schnittpunkte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34168" y="5172056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68" y="5172056"/>
                <a:ext cx="2088712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4325644" y="5176615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644" y="5176615"/>
                <a:ext cx="2088712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291301" y="5141741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1301" y="5141741"/>
                <a:ext cx="2088712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331703" y="4429000"/>
                <a:ext cx="342061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03" y="4429000"/>
                <a:ext cx="3420616" cy="5035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4297357" y="4424909"/>
                <a:ext cx="342061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357" y="4424909"/>
                <a:ext cx="3420616" cy="5035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8291301" y="4419218"/>
                <a:ext cx="3359701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1301" y="4419218"/>
                <a:ext cx="3359701" cy="5035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pieren 21"/>
          <p:cNvGrpSpPr/>
          <p:nvPr/>
        </p:nvGrpSpPr>
        <p:grpSpPr>
          <a:xfrm>
            <a:off x="359989" y="4445390"/>
            <a:ext cx="3540708" cy="1425526"/>
            <a:chOff x="359989" y="4445390"/>
            <a:chExt cx="3540708" cy="1425526"/>
          </a:xfrm>
        </p:grpSpPr>
        <p:cxnSp>
          <p:nvCxnSpPr>
            <p:cNvPr id="19" name="Gerader Verbinder 18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22"/>
          <p:cNvGrpSpPr/>
          <p:nvPr/>
        </p:nvGrpSpPr>
        <p:grpSpPr>
          <a:xfrm>
            <a:off x="4325644" y="4412566"/>
            <a:ext cx="3540708" cy="1425526"/>
            <a:chOff x="359989" y="4445390"/>
            <a:chExt cx="3540708" cy="1425526"/>
          </a:xfrm>
        </p:grpSpPr>
        <p:cxnSp>
          <p:nvCxnSpPr>
            <p:cNvPr id="24" name="Gerader Verbinder 23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25"/>
          <p:cNvGrpSpPr/>
          <p:nvPr/>
        </p:nvGrpSpPr>
        <p:grpSpPr>
          <a:xfrm>
            <a:off x="8291301" y="4379742"/>
            <a:ext cx="3540708" cy="1425526"/>
            <a:chOff x="359989" y="4445390"/>
            <a:chExt cx="3540708" cy="1425526"/>
          </a:xfrm>
        </p:grpSpPr>
        <p:cxnSp>
          <p:nvCxnSpPr>
            <p:cNvPr id="27" name="Gerader Verbinder 26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Abgerundetes Rechteck 34"/>
          <p:cNvSpPr/>
          <p:nvPr/>
        </p:nvSpPr>
        <p:spPr>
          <a:xfrm>
            <a:off x="3198807" y="6156561"/>
            <a:ext cx="5794382" cy="52050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Gleichsetzungsverfahren</a:t>
            </a:r>
            <a:endParaRPr lang="de-DE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7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0" grpId="0" animBg="1"/>
      <p:bldP spid="29" grpId="0" animBg="1"/>
      <p:bldP spid="4" grpId="0"/>
      <p:bldP spid="5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93092" y="3954677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218805" y="3227354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61" y="716573"/>
            <a:ext cx="3600000" cy="1982278"/>
          </a:xfrm>
          <a:prstGeom prst="rect">
            <a:avLst/>
          </a:prstGeom>
        </p:spPr>
      </p:pic>
      <p:sp>
        <p:nvSpPr>
          <p:cNvPr id="7" name="Abgerundetes Rechteck 6"/>
          <p:cNvSpPr/>
          <p:nvPr/>
        </p:nvSpPr>
        <p:spPr>
          <a:xfrm>
            <a:off x="1090925" y="235565"/>
            <a:ext cx="1963271" cy="3227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 Schnittpunkt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40689" y="3896597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89" y="3896597"/>
                <a:ext cx="208871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31853" y="3153071"/>
                <a:ext cx="342061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53" y="3153071"/>
                <a:ext cx="3420616" cy="503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pieren 9"/>
          <p:cNvGrpSpPr/>
          <p:nvPr/>
        </p:nvGrpSpPr>
        <p:grpSpPr>
          <a:xfrm>
            <a:off x="331853" y="3179297"/>
            <a:ext cx="3540708" cy="1425526"/>
            <a:chOff x="359989" y="4445390"/>
            <a:chExt cx="3540708" cy="1425526"/>
          </a:xfrm>
        </p:grpSpPr>
        <p:cxnSp>
          <p:nvCxnSpPr>
            <p:cNvPr id="11" name="Gerader Verbinder 10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Abgerundetes Rechteck 12"/>
          <p:cNvSpPr/>
          <p:nvPr/>
        </p:nvSpPr>
        <p:spPr>
          <a:xfrm>
            <a:off x="5365232" y="235565"/>
            <a:ext cx="5794382" cy="52050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Gleichsetzungsverfahren</a:t>
            </a:r>
            <a:endParaRPr lang="de-DE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5365232" y="1125416"/>
                <a:ext cx="391350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1125416"/>
                <a:ext cx="3913507" cy="377667"/>
              </a:xfrm>
              <a:prstGeom prst="rect">
                <a:avLst/>
              </a:prstGeom>
              <a:blipFill>
                <a:blip r:embed="rId5"/>
                <a:stretch>
                  <a:fillRect t="-1613" r="-623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5365232" y="1683596"/>
                <a:ext cx="437196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1683596"/>
                <a:ext cx="4371966" cy="377667"/>
              </a:xfrm>
              <a:prstGeom prst="rect">
                <a:avLst/>
              </a:prstGeom>
              <a:blipFill>
                <a:blip r:embed="rId6"/>
                <a:stretch>
                  <a:fillRect l="-697" t="-1613" r="-1255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5365231" y="2241776"/>
                <a:ext cx="3271152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2241776"/>
                <a:ext cx="3271152" cy="377667"/>
              </a:xfrm>
              <a:prstGeom prst="rect">
                <a:avLst/>
              </a:prstGeom>
              <a:blipFill>
                <a:blip r:embed="rId7"/>
                <a:stretch>
                  <a:fillRect l="-1117" t="-1613" r="-1676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0133742" y="2276351"/>
                <a:ext cx="8950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2276351"/>
                <a:ext cx="895053" cy="369332"/>
              </a:xfrm>
              <a:prstGeom prst="rect">
                <a:avLst/>
              </a:prstGeom>
              <a:blipFill>
                <a:blip r:embed="rId8"/>
                <a:stretch>
                  <a:fillRect l="-11565" r="-8163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365231" y="2775404"/>
                <a:ext cx="181447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2775404"/>
                <a:ext cx="1814471" cy="377667"/>
              </a:xfrm>
              <a:prstGeom prst="rect">
                <a:avLst/>
              </a:prstGeom>
              <a:blipFill>
                <a:blip r:embed="rId9"/>
                <a:stretch>
                  <a:fillRect l="-2349" r="-3691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0133742" y="2775404"/>
                <a:ext cx="10591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2775404"/>
                <a:ext cx="1059136" cy="369332"/>
              </a:xfrm>
              <a:prstGeom prst="rect">
                <a:avLst/>
              </a:prstGeom>
              <a:blipFill>
                <a:blip r:embed="rId10"/>
                <a:stretch>
                  <a:fillRect l="-9770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361696" y="3309032"/>
                <a:ext cx="181447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696" y="3309032"/>
                <a:ext cx="1814471" cy="377667"/>
              </a:xfrm>
              <a:prstGeom prst="rect">
                <a:avLst/>
              </a:prstGeom>
              <a:blipFill>
                <a:blip r:embed="rId11"/>
                <a:stretch>
                  <a:fillRect l="-2357" t="-1613" r="-3704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0133742" y="3309032"/>
                <a:ext cx="734753" cy="3968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±√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3309032"/>
                <a:ext cx="734753" cy="3968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5361695" y="3842660"/>
                <a:ext cx="2374048" cy="4376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695" y="3842660"/>
                <a:ext cx="2374048" cy="4376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Gewitterblitz 23"/>
          <p:cNvSpPr/>
          <p:nvPr/>
        </p:nvSpPr>
        <p:spPr>
          <a:xfrm>
            <a:off x="8102991" y="3602408"/>
            <a:ext cx="533392" cy="918124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>
            <a:off x="3722846" y="4957877"/>
            <a:ext cx="1026941" cy="5439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/>
          <p:cNvSpPr/>
          <p:nvPr/>
        </p:nvSpPr>
        <p:spPr>
          <a:xfrm>
            <a:off x="5274981" y="4950685"/>
            <a:ext cx="1894449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keine Lösung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694624" y="493746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=</a:t>
            </a:r>
            <a:endParaRPr lang="de-DE" sz="3200" b="1" dirty="0"/>
          </a:p>
        </p:txBody>
      </p:sp>
      <p:sp>
        <p:nvSpPr>
          <p:cNvPr id="28" name="Abgerundetes Rechteck 27"/>
          <p:cNvSpPr/>
          <p:nvPr/>
        </p:nvSpPr>
        <p:spPr>
          <a:xfrm>
            <a:off x="8609668" y="4937465"/>
            <a:ext cx="3235329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keine Schnittpunkte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6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5365232" y="235565"/>
            <a:ext cx="5794382" cy="52050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Gleichsetzungsverfahren</a:t>
            </a:r>
            <a:endParaRPr lang="de-DE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5365232" y="1125416"/>
                <a:ext cx="384618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1125416"/>
                <a:ext cx="3846181" cy="377667"/>
              </a:xfrm>
              <a:prstGeom prst="rect">
                <a:avLst/>
              </a:prstGeom>
              <a:blipFill>
                <a:blip r:embed="rId2"/>
                <a:stretch>
                  <a:fillRect l="-634" t="-1613" r="-1426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5365232" y="1683596"/>
                <a:ext cx="437196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1683596"/>
                <a:ext cx="4371966" cy="377667"/>
              </a:xfrm>
              <a:prstGeom prst="rect">
                <a:avLst/>
              </a:prstGeom>
              <a:blipFill>
                <a:blip r:embed="rId3"/>
                <a:stretch>
                  <a:fillRect l="-697" t="-1613" r="-1255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5365231" y="2241776"/>
                <a:ext cx="382155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2241776"/>
                <a:ext cx="3821559" cy="377667"/>
              </a:xfrm>
              <a:prstGeom prst="rect">
                <a:avLst/>
              </a:prstGeom>
              <a:blipFill>
                <a:blip r:embed="rId4"/>
                <a:stretch>
                  <a:fillRect l="-797" t="-1613" r="-1435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0133742" y="2276351"/>
                <a:ext cx="8950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2276351"/>
                <a:ext cx="895053" cy="369332"/>
              </a:xfrm>
              <a:prstGeom prst="rect">
                <a:avLst/>
              </a:prstGeom>
              <a:blipFill>
                <a:blip r:embed="rId5"/>
                <a:stretch>
                  <a:fillRect l="-11565" r="-8163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377756" y="3289848"/>
                <a:ext cx="181447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756" y="3289848"/>
                <a:ext cx="1814471" cy="377667"/>
              </a:xfrm>
              <a:prstGeom prst="rect">
                <a:avLst/>
              </a:prstGeom>
              <a:blipFill>
                <a:blip r:embed="rId6"/>
                <a:stretch>
                  <a:fillRect l="-2349" t="-1613" r="-3691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0146267" y="3277606"/>
                <a:ext cx="10591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267" y="3277606"/>
                <a:ext cx="1059136" cy="369332"/>
              </a:xfrm>
              <a:prstGeom prst="rect">
                <a:avLst/>
              </a:prstGeom>
              <a:blipFill>
                <a:blip r:embed="rId7"/>
                <a:stretch>
                  <a:fillRect l="-9770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377756" y="3825614"/>
                <a:ext cx="158524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756" y="3825614"/>
                <a:ext cx="1585241" cy="377667"/>
              </a:xfrm>
              <a:prstGeom prst="rect">
                <a:avLst/>
              </a:prstGeom>
              <a:blipFill>
                <a:blip r:embed="rId8"/>
                <a:stretch>
                  <a:fillRect l="-2692" t="-1613" r="-4231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0137449" y="3767643"/>
                <a:ext cx="734753" cy="3968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±√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7449" y="3767643"/>
                <a:ext cx="734753" cy="3968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5362011" y="4307097"/>
                <a:ext cx="2144818" cy="4376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ra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011" y="4307097"/>
                <a:ext cx="2144818" cy="4376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feil nach rechts 24"/>
          <p:cNvSpPr/>
          <p:nvPr/>
        </p:nvSpPr>
        <p:spPr>
          <a:xfrm>
            <a:off x="3639874" y="6180577"/>
            <a:ext cx="1026941" cy="5439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/>
          <p:cNvSpPr/>
          <p:nvPr/>
        </p:nvSpPr>
        <p:spPr>
          <a:xfrm>
            <a:off x="5192009" y="6173386"/>
            <a:ext cx="1894449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eine Lösung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611652" y="616016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=</a:t>
            </a:r>
            <a:endParaRPr lang="de-DE" sz="3200" b="1" dirty="0"/>
          </a:p>
        </p:txBody>
      </p:sp>
      <p:sp>
        <p:nvSpPr>
          <p:cNvPr id="28" name="Abgerundetes Rechteck 27"/>
          <p:cNvSpPr/>
          <p:nvPr/>
        </p:nvSpPr>
        <p:spPr>
          <a:xfrm>
            <a:off x="8526696" y="6160166"/>
            <a:ext cx="3235329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ein Schnittpunkt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61996" y="3951643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287709" y="3224320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1" name="Grafik 3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13" y="713539"/>
            <a:ext cx="3600000" cy="1982278"/>
          </a:xfrm>
          <a:prstGeom prst="rect">
            <a:avLst/>
          </a:prstGeom>
        </p:spPr>
      </p:pic>
      <p:sp>
        <p:nvSpPr>
          <p:cNvPr id="32" name="Abgerundetes Rechteck 31"/>
          <p:cNvSpPr/>
          <p:nvPr/>
        </p:nvSpPr>
        <p:spPr>
          <a:xfrm>
            <a:off x="1189477" y="235565"/>
            <a:ext cx="1963271" cy="3227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ein Schnittpunkt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400758" y="3907488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58" y="3907488"/>
                <a:ext cx="2088712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372471" y="3155782"/>
                <a:ext cx="342061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71" y="3155782"/>
                <a:ext cx="3420616" cy="5035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uppieren 34"/>
          <p:cNvGrpSpPr/>
          <p:nvPr/>
        </p:nvGrpSpPr>
        <p:grpSpPr>
          <a:xfrm>
            <a:off x="400758" y="3143439"/>
            <a:ext cx="3540708" cy="1425526"/>
            <a:chOff x="359989" y="4445390"/>
            <a:chExt cx="3540708" cy="1425526"/>
          </a:xfrm>
        </p:grpSpPr>
        <p:cxnSp>
          <p:nvCxnSpPr>
            <p:cNvPr id="36" name="Gerader Verbinder 35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5377756" y="2775404"/>
                <a:ext cx="2364878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756" y="2775404"/>
                <a:ext cx="2364878" cy="377667"/>
              </a:xfrm>
              <a:prstGeom prst="rect">
                <a:avLst/>
              </a:prstGeom>
              <a:blipFill>
                <a:blip r:embed="rId14"/>
                <a:stretch>
                  <a:fillRect l="-1804" r="-2577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10146267" y="2775404"/>
                <a:ext cx="7171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267" y="2775404"/>
                <a:ext cx="717119" cy="369332"/>
              </a:xfrm>
              <a:prstGeom prst="rect">
                <a:avLst/>
              </a:prstGeom>
              <a:blipFill>
                <a:blip r:embed="rId15"/>
                <a:stretch>
                  <a:fillRect l="-14407" r="-9322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5362011" y="4918279"/>
                <a:ext cx="1766381" cy="3855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011" y="4918279"/>
                <a:ext cx="1766381" cy="385555"/>
              </a:xfrm>
              <a:prstGeom prst="rect">
                <a:avLst/>
              </a:prstGeom>
              <a:blipFill>
                <a:blip r:embed="rId16"/>
                <a:stretch>
                  <a:fillRect l="-2422" r="-3806" b="-126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7742634" y="4929089"/>
            <a:ext cx="108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Einsetzen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8954131" y="4922720"/>
                <a:ext cx="23804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131" y="4922720"/>
                <a:ext cx="2380460" cy="369332"/>
              </a:xfrm>
              <a:prstGeom prst="rect">
                <a:avLst/>
              </a:prstGeom>
              <a:blipFill>
                <a:blip r:embed="rId17"/>
                <a:stretch>
                  <a:fillRect l="-3077" r="-256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8954131" y="5541443"/>
                <a:ext cx="10553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131" y="5541443"/>
                <a:ext cx="1055353" cy="369332"/>
              </a:xfrm>
              <a:prstGeom prst="rect">
                <a:avLst/>
              </a:prstGeom>
              <a:blipFill>
                <a:blip r:embed="rId18"/>
                <a:stretch>
                  <a:fillRect l="-6936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Ellipse 41"/>
          <p:cNvSpPr/>
          <p:nvPr/>
        </p:nvSpPr>
        <p:spPr>
          <a:xfrm>
            <a:off x="1892442" y="1071581"/>
            <a:ext cx="557340" cy="485335"/>
          </a:xfrm>
          <a:prstGeom prst="ellipse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1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 animBg="1"/>
      <p:bldP spid="38" grpId="0"/>
      <p:bldP spid="39" grpId="0"/>
      <p:bldP spid="40" grpId="0"/>
      <p:bldP spid="2" grpId="0"/>
      <p:bldP spid="41" grpId="0"/>
      <p:bldP spid="3" grpId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5365232" y="235565"/>
            <a:ext cx="5794382" cy="52050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Gleichsetzungsverfahren</a:t>
            </a:r>
            <a:endParaRPr lang="de-DE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5365232" y="833028"/>
                <a:ext cx="380129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833028"/>
                <a:ext cx="3801297" cy="377667"/>
              </a:xfrm>
              <a:prstGeom prst="rect">
                <a:avLst/>
              </a:prstGeom>
              <a:blipFill>
                <a:blip r:embed="rId2"/>
                <a:stretch>
                  <a:fillRect l="-641" t="-1613" r="-1442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5365232" y="1391208"/>
                <a:ext cx="4327082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2" y="1391208"/>
                <a:ext cx="4327082" cy="377667"/>
              </a:xfrm>
              <a:prstGeom prst="rect">
                <a:avLst/>
              </a:prstGeom>
              <a:blipFill>
                <a:blip r:embed="rId3"/>
                <a:stretch>
                  <a:fillRect l="-704" t="-1613" r="-126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5365231" y="1949388"/>
                <a:ext cx="3776675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1949388"/>
                <a:ext cx="3776675" cy="377667"/>
              </a:xfrm>
              <a:prstGeom prst="rect">
                <a:avLst/>
              </a:prstGeom>
              <a:blipFill>
                <a:blip r:embed="rId4"/>
                <a:stretch>
                  <a:fillRect l="-806" t="-1613" r="-1452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0133742" y="1983963"/>
                <a:ext cx="14454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1983963"/>
                <a:ext cx="1445460" cy="369332"/>
              </a:xfrm>
              <a:prstGeom prst="rect">
                <a:avLst/>
              </a:prstGeom>
              <a:blipFill>
                <a:blip r:embed="rId5"/>
                <a:stretch>
                  <a:fillRect l="-6751" r="-4641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365231" y="2469570"/>
                <a:ext cx="3048335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2469570"/>
                <a:ext cx="3048335" cy="377667"/>
              </a:xfrm>
              <a:prstGeom prst="rect">
                <a:avLst/>
              </a:prstGeom>
              <a:blipFill>
                <a:blip r:embed="rId6"/>
                <a:stretch>
                  <a:fillRect l="-1200" t="-1613" r="-2000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0133742" y="2457328"/>
                <a:ext cx="4841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|: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42" y="2457328"/>
                <a:ext cx="484107" cy="369332"/>
              </a:xfrm>
              <a:prstGeom prst="rect">
                <a:avLst/>
              </a:prstGeom>
              <a:blipFill>
                <a:blip r:embed="rId7"/>
                <a:stretch>
                  <a:fillRect l="-21250" r="-13750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365231" y="3005336"/>
                <a:ext cx="286398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31" y="3005336"/>
                <a:ext cx="2863989" cy="377667"/>
              </a:xfrm>
              <a:prstGeom prst="rect">
                <a:avLst/>
              </a:prstGeom>
              <a:blipFill>
                <a:blip r:embed="rId8"/>
                <a:stretch>
                  <a:fillRect l="-1277" t="-1613" r="-212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0131835" y="3041893"/>
                <a:ext cx="1790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𝑭𝒐𝒓𝒎𝒆𝒍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1835" y="3041893"/>
                <a:ext cx="1790555" cy="276999"/>
              </a:xfrm>
              <a:prstGeom prst="rect">
                <a:avLst/>
              </a:prstGeom>
              <a:blipFill>
                <a:blip r:embed="rId9"/>
                <a:stretch>
                  <a:fillRect l="-4082" t="-2222" r="-3401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5349486" y="3318674"/>
                <a:ext cx="342792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</m:t>
                              </m:r>
                            </m:num>
                            <m:den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num>
                            <m:den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86" y="3318674"/>
                <a:ext cx="3427926" cy="10911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feil nach rechts 24"/>
          <p:cNvSpPr/>
          <p:nvPr/>
        </p:nvSpPr>
        <p:spPr>
          <a:xfrm>
            <a:off x="3677635" y="6207067"/>
            <a:ext cx="1026941" cy="5439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/>
          <p:cNvSpPr/>
          <p:nvPr/>
        </p:nvSpPr>
        <p:spPr>
          <a:xfrm>
            <a:off x="5179483" y="6207067"/>
            <a:ext cx="2148780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zwei Lösungen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599126" y="619384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=</a:t>
            </a:r>
            <a:endParaRPr lang="de-DE" sz="3200" b="1" dirty="0"/>
          </a:p>
        </p:txBody>
      </p:sp>
      <p:sp>
        <p:nvSpPr>
          <p:cNvPr id="28" name="Abgerundetes Rechteck 27"/>
          <p:cNvSpPr/>
          <p:nvPr/>
        </p:nvSpPr>
        <p:spPr>
          <a:xfrm>
            <a:off x="8514170" y="6193847"/>
            <a:ext cx="3235329" cy="56270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zwei Schnittpunkte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5349486" y="4428722"/>
                <a:ext cx="409496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86" y="4428722"/>
                <a:ext cx="4094967" cy="6914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9484125" y="5012707"/>
            <a:ext cx="108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Einsetzen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0663761" y="4602092"/>
                <a:ext cx="1284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761" y="4602092"/>
                <a:ext cx="1284582" cy="369332"/>
              </a:xfrm>
              <a:prstGeom prst="rect">
                <a:avLst/>
              </a:prstGeom>
              <a:blipFill>
                <a:blip r:embed="rId12"/>
                <a:stretch>
                  <a:fillRect l="-4739" b="-327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llipse 42"/>
          <p:cNvSpPr/>
          <p:nvPr/>
        </p:nvSpPr>
        <p:spPr>
          <a:xfrm>
            <a:off x="264539" y="3976835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290252" y="3249512"/>
            <a:ext cx="557340" cy="485335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04" y="742549"/>
            <a:ext cx="3600000" cy="1982278"/>
          </a:xfrm>
          <a:prstGeom prst="rect">
            <a:avLst/>
          </a:prstGeom>
        </p:spPr>
      </p:pic>
      <p:sp>
        <p:nvSpPr>
          <p:cNvPr id="46" name="Abgerundetes Rechteck 45"/>
          <p:cNvSpPr/>
          <p:nvPr/>
        </p:nvSpPr>
        <p:spPr>
          <a:xfrm>
            <a:off x="1180296" y="261540"/>
            <a:ext cx="2046015" cy="32273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zwei Schnittpunkte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403304" y="3901624"/>
                <a:ext cx="2088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04" y="3901624"/>
                <a:ext cx="2088712" cy="492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403304" y="3179101"/>
                <a:ext cx="3359701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04" y="3179101"/>
                <a:ext cx="3359701" cy="5035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uppieren 48"/>
          <p:cNvGrpSpPr/>
          <p:nvPr/>
        </p:nvGrpSpPr>
        <p:grpSpPr>
          <a:xfrm>
            <a:off x="403304" y="3139625"/>
            <a:ext cx="3540708" cy="1425526"/>
            <a:chOff x="359989" y="4445390"/>
            <a:chExt cx="3540708" cy="1425526"/>
          </a:xfrm>
        </p:grpSpPr>
        <p:cxnSp>
          <p:nvCxnSpPr>
            <p:cNvPr id="50" name="Gerader Verbinder 49"/>
            <p:cNvCxnSpPr/>
            <p:nvPr/>
          </p:nvCxnSpPr>
          <p:spPr>
            <a:xfrm>
              <a:off x="3900697" y="4445390"/>
              <a:ext cx="0" cy="13927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 flipH="1">
              <a:off x="359989" y="5838092"/>
              <a:ext cx="3438288" cy="328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8926633" y="3541347"/>
                <a:ext cx="139890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633" y="3541347"/>
                <a:ext cx="1398909" cy="69147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5349485" y="5170675"/>
                <a:ext cx="409496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85" y="5170675"/>
                <a:ext cx="4094967" cy="69147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10663761" y="5378898"/>
                <a:ext cx="15282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𝑸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/−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761" y="5378898"/>
                <a:ext cx="1528239" cy="369332"/>
              </a:xfrm>
              <a:prstGeom prst="rect">
                <a:avLst/>
              </a:prstGeom>
              <a:blipFill>
                <a:blip r:embed="rId21"/>
                <a:stretch>
                  <a:fillRect l="-5976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Ellipse 34"/>
          <p:cNvSpPr/>
          <p:nvPr/>
        </p:nvSpPr>
        <p:spPr>
          <a:xfrm>
            <a:off x="1237818" y="1949388"/>
            <a:ext cx="419684" cy="346221"/>
          </a:xfrm>
          <a:prstGeom prst="ellipse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1663470" y="1537791"/>
            <a:ext cx="419684" cy="346221"/>
          </a:xfrm>
          <a:prstGeom prst="ellipse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05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 animBg="1"/>
      <p:bldP spid="40" grpId="0"/>
      <p:bldP spid="2" grpId="0"/>
      <p:bldP spid="3" grpId="0"/>
      <p:bldP spid="4" grpId="0"/>
      <p:bldP spid="33" grpId="0"/>
      <p:bldP spid="34" grpId="0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751217" y="209007"/>
            <a:ext cx="4689566" cy="483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Zusammenfassung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300446" y="1436915"/>
            <a:ext cx="1436914" cy="300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026920" y="1436915"/>
            <a:ext cx="3781697" cy="300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Funktionen gleichsetzen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0446" y="2044337"/>
            <a:ext cx="1436914" cy="300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026920" y="2044337"/>
            <a:ext cx="3781697" cy="300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nach der </a:t>
            </a:r>
            <a:r>
              <a:rPr lang="de-DE" b="1" dirty="0" smtClean="0">
                <a:solidFill>
                  <a:schemeClr val="tx1"/>
                </a:solidFill>
              </a:rPr>
              <a:t>Variablen </a:t>
            </a:r>
            <a:r>
              <a:rPr lang="de-DE" b="1" dirty="0" smtClean="0">
                <a:solidFill>
                  <a:schemeClr val="tx1"/>
                </a:solidFill>
              </a:rPr>
              <a:t>auflösen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026920" y="2926079"/>
            <a:ext cx="4222568" cy="49638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Wurzel kann nicht berechnet werden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026920" y="3833946"/>
            <a:ext cx="4222568" cy="49638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Wurzel ist gleich Null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026920" y="4741813"/>
            <a:ext cx="4222568" cy="49638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Wurzel kann berechnet werden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6355236" y="2926079"/>
            <a:ext cx="3235329" cy="49638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keine Schnittpunkte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6355236" y="3833945"/>
            <a:ext cx="3235329" cy="49638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ein Schnittpunkt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355236" y="4741813"/>
            <a:ext cx="3235329" cy="49638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zwei Schnittpunkte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9696313" y="3833945"/>
            <a:ext cx="2495687" cy="49638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y-Wert berechnen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9696313" y="4741812"/>
            <a:ext cx="2495687" cy="49638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y-Werte berechnen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17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85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14</cp:revision>
  <dcterms:created xsi:type="dcterms:W3CDTF">2020-05-31T07:42:35Z</dcterms:created>
  <dcterms:modified xsi:type="dcterms:W3CDTF">2020-06-02T05:12:38Z</dcterms:modified>
</cp:coreProperties>
</file>