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88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20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1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9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5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3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99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0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9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7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A1DB-180C-4277-84CA-A17F3BD90493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6AEC-218D-45C5-A4A5-C3E6F3E3B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audio" Target="../media/media1.m4a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microsoft.com/office/2007/relationships/media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11263" y="0"/>
            <a:ext cx="416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Satz des </a:t>
            </a:r>
            <a:r>
              <a:rPr lang="de-DE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Vieta</a:t>
            </a:r>
            <a:endParaRPr lang="de-DE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9653451" y="115498"/>
            <a:ext cx="2168434" cy="95565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Schnelle Bestimmung von Nullstellen einer normalquadratischen Gleichung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406265" y="850971"/>
            <a:ext cx="1711234" cy="41801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Normalform</a:t>
            </a:r>
            <a:endParaRPr lang="de-DE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Abgerundetes Rechteck 6"/>
              <p:cNvSpPr/>
              <p:nvPr/>
            </p:nvSpPr>
            <p:spPr>
              <a:xfrm>
                <a:off x="533978" y="1268982"/>
                <a:ext cx="3455808" cy="595753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de-DE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Abgerundetes 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8" y="1268982"/>
                <a:ext cx="3455808" cy="595753"/>
              </a:xfrm>
              <a:prstGeom prst="roundRect">
                <a:avLst/>
              </a:prstGeom>
              <a:blipFill>
                <a:blip r:embed="rId5"/>
                <a:stretch>
                  <a:fillRect b="-3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bgerundetes Rechteck 7"/>
          <p:cNvSpPr/>
          <p:nvPr/>
        </p:nvSpPr>
        <p:spPr>
          <a:xfrm>
            <a:off x="533978" y="2380293"/>
            <a:ext cx="3455808" cy="41801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…kann zwei Nullstellen haben…</a:t>
            </a:r>
            <a:endParaRPr lang="de-DE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2586325" y="3050088"/>
                <a:ext cx="1550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de-DE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25" y="3050088"/>
                <a:ext cx="1550874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533978" y="3050088"/>
                <a:ext cx="1550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de-DE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de-DE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de-DE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8" y="3050088"/>
                <a:ext cx="155087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1309415" y="3983657"/>
                <a:ext cx="2348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15" y="3983657"/>
                <a:ext cx="2348335" cy="276999"/>
              </a:xfrm>
              <a:prstGeom prst="rect">
                <a:avLst/>
              </a:prstGeom>
              <a:blipFill>
                <a:blip r:embed="rId8"/>
                <a:stretch>
                  <a:fillRect r="-2078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Bogen 18"/>
          <p:cNvSpPr/>
          <p:nvPr/>
        </p:nvSpPr>
        <p:spPr>
          <a:xfrm>
            <a:off x="1569182" y="3526457"/>
            <a:ext cx="914400" cy="914400"/>
          </a:xfrm>
          <a:prstGeom prst="arc">
            <a:avLst>
              <a:gd name="adj1" fmla="val 10874723"/>
              <a:gd name="adj2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ogen 19"/>
          <p:cNvSpPr/>
          <p:nvPr/>
        </p:nvSpPr>
        <p:spPr>
          <a:xfrm>
            <a:off x="1569182" y="3455385"/>
            <a:ext cx="1402592" cy="1056543"/>
          </a:xfrm>
          <a:prstGeom prst="arc">
            <a:avLst>
              <a:gd name="adj1" fmla="val 10874723"/>
              <a:gd name="adj2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Bogen 20"/>
          <p:cNvSpPr/>
          <p:nvPr/>
        </p:nvSpPr>
        <p:spPr>
          <a:xfrm flipV="1">
            <a:off x="2026382" y="4013822"/>
            <a:ext cx="457200" cy="527652"/>
          </a:xfrm>
          <a:prstGeom prst="arc">
            <a:avLst>
              <a:gd name="adj1" fmla="val 10874723"/>
              <a:gd name="adj2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ogen 21"/>
          <p:cNvSpPr/>
          <p:nvPr/>
        </p:nvSpPr>
        <p:spPr>
          <a:xfrm flipV="1">
            <a:off x="2014223" y="3917050"/>
            <a:ext cx="938717" cy="731835"/>
          </a:xfrm>
          <a:prstGeom prst="arc">
            <a:avLst>
              <a:gd name="adj1" fmla="val 10874723"/>
              <a:gd name="adj2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/>
              <p:cNvSpPr txBox="1"/>
              <p:nvPr/>
            </p:nvSpPr>
            <p:spPr>
              <a:xfrm>
                <a:off x="977423" y="4790541"/>
                <a:ext cx="3675365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23" y="4790541"/>
                <a:ext cx="3675365" cy="283219"/>
              </a:xfrm>
              <a:prstGeom prst="rect">
                <a:avLst/>
              </a:prstGeom>
              <a:blipFill>
                <a:blip r:embed="rId9"/>
                <a:stretch>
                  <a:fillRect l="-663" t="-4348" r="-1161" b="-173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977423" y="5462035"/>
                <a:ext cx="356559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23" y="5462035"/>
                <a:ext cx="3565591" cy="283219"/>
              </a:xfrm>
              <a:prstGeom prst="rect">
                <a:avLst/>
              </a:prstGeom>
              <a:blipFill>
                <a:blip r:embed="rId10"/>
                <a:stretch>
                  <a:fillRect l="-684" t="-4348" r="-1197" b="-173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lipse 24"/>
          <p:cNvSpPr/>
          <p:nvPr/>
        </p:nvSpPr>
        <p:spPr>
          <a:xfrm>
            <a:off x="1674502" y="5305794"/>
            <a:ext cx="1160960" cy="595699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3195123" y="5256240"/>
            <a:ext cx="1160960" cy="595699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hteck 26"/>
              <p:cNvSpPr/>
              <p:nvPr/>
            </p:nvSpPr>
            <p:spPr>
              <a:xfrm>
                <a:off x="2048302" y="5890883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de-D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02" y="5890883"/>
                <a:ext cx="444352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hteck 27"/>
              <p:cNvSpPr/>
              <p:nvPr/>
            </p:nvSpPr>
            <p:spPr>
              <a:xfrm>
                <a:off x="3553427" y="5886523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de-DE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27" y="5886523"/>
                <a:ext cx="444352" cy="461665"/>
              </a:xfrm>
              <a:prstGeom prst="rect">
                <a:avLst/>
              </a:prstGeom>
              <a:blipFill>
                <a:blip r:embed="rId1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Abgerundetes Rechteck 28"/>
              <p:cNvSpPr/>
              <p:nvPr/>
            </p:nvSpPr>
            <p:spPr>
              <a:xfrm>
                <a:off x="4793129" y="2769682"/>
                <a:ext cx="2604532" cy="595753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Abgerundetes 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29" y="2769682"/>
                <a:ext cx="2604532" cy="595753"/>
              </a:xfrm>
              <a:prstGeom prst="roundRect">
                <a:avLst/>
              </a:prstGeom>
              <a:blipFill>
                <a:blip r:embed="rId13"/>
                <a:stretch>
                  <a:fillRect b="-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Abgerundetes Rechteck 29"/>
              <p:cNvSpPr/>
              <p:nvPr/>
            </p:nvSpPr>
            <p:spPr>
              <a:xfrm>
                <a:off x="4772486" y="3437923"/>
                <a:ext cx="2604532" cy="595753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de-DE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de-DE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Abgerundetes Rechtec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86" y="3437923"/>
                <a:ext cx="2604532" cy="59575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bgerundetes Rechteck 30"/>
          <p:cNvSpPr/>
          <p:nvPr/>
        </p:nvSpPr>
        <p:spPr>
          <a:xfrm>
            <a:off x="6542044" y="1240392"/>
            <a:ext cx="1711234" cy="41801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Beispiele</a:t>
            </a:r>
            <a:endParaRPr lang="de-DE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bgerundetes Rechteck 32"/>
              <p:cNvSpPr/>
              <p:nvPr/>
            </p:nvSpPr>
            <p:spPr>
              <a:xfrm>
                <a:off x="8373578" y="1224122"/>
                <a:ext cx="3294111" cy="418011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Abgerundetes 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578" y="1224122"/>
                <a:ext cx="3294111" cy="41801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/>
              <p:cNvSpPr txBox="1"/>
              <p:nvPr/>
            </p:nvSpPr>
            <p:spPr>
              <a:xfrm>
                <a:off x="7987302" y="1811272"/>
                <a:ext cx="701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02" y="1811272"/>
                <a:ext cx="701923" cy="307777"/>
              </a:xfrm>
              <a:prstGeom prst="rect">
                <a:avLst/>
              </a:prstGeom>
              <a:blipFill>
                <a:blip r:embed="rId16"/>
                <a:stretch>
                  <a:fillRect l="-8696" r="-8696" b="-254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feld 34"/>
              <p:cNvSpPr txBox="1"/>
              <p:nvPr/>
            </p:nvSpPr>
            <p:spPr>
              <a:xfrm>
                <a:off x="8961198" y="1811272"/>
                <a:ext cx="2535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𝒖𝒏𝒅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98" y="1811272"/>
                <a:ext cx="2535118" cy="307777"/>
              </a:xfrm>
              <a:prstGeom prst="rect">
                <a:avLst/>
              </a:prstGeom>
              <a:blipFill>
                <a:blip r:embed="rId17"/>
                <a:stretch>
                  <a:fillRect l="-1202" r="-1923" b="-156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7766346" y="2349550"/>
                <a:ext cx="19207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46" y="2349550"/>
                <a:ext cx="1920782" cy="307777"/>
              </a:xfrm>
              <a:prstGeom prst="rect">
                <a:avLst/>
              </a:prstGeom>
              <a:blipFill>
                <a:blip r:embed="rId18"/>
                <a:stretch>
                  <a:fillRect l="-1905" b="-254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/>
              <p:cNvSpPr txBox="1"/>
              <p:nvPr/>
            </p:nvSpPr>
            <p:spPr>
              <a:xfrm>
                <a:off x="9687128" y="2349549"/>
                <a:ext cx="6675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28" y="2349549"/>
                <a:ext cx="667554" cy="307777"/>
              </a:xfrm>
              <a:prstGeom prst="rect">
                <a:avLst/>
              </a:prstGeom>
              <a:blipFill>
                <a:blip r:embed="rId19"/>
                <a:stretch>
                  <a:fillRect l="-3636" r="-8182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ihandform 37"/>
          <p:cNvSpPr/>
          <p:nvPr/>
        </p:nvSpPr>
        <p:spPr>
          <a:xfrm>
            <a:off x="10771085" y="2265940"/>
            <a:ext cx="182880" cy="393896"/>
          </a:xfrm>
          <a:custGeom>
            <a:avLst/>
            <a:gdLst>
              <a:gd name="connsiteX0" fmla="*/ 0 w 182880"/>
              <a:gd name="connsiteY0" fmla="*/ 196948 h 393896"/>
              <a:gd name="connsiteX1" fmla="*/ 84406 w 182880"/>
              <a:gd name="connsiteY1" fmla="*/ 393896 h 393896"/>
              <a:gd name="connsiteX2" fmla="*/ 182880 w 182880"/>
              <a:gd name="connsiteY2" fmla="*/ 0 h 39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393896">
                <a:moveTo>
                  <a:pt x="0" y="196948"/>
                </a:moveTo>
                <a:lnTo>
                  <a:pt x="84406" y="393896"/>
                </a:lnTo>
                <a:lnTo>
                  <a:pt x="18288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feld 38"/>
              <p:cNvSpPr txBox="1"/>
              <p:nvPr/>
            </p:nvSpPr>
            <p:spPr>
              <a:xfrm>
                <a:off x="7987302" y="2792882"/>
                <a:ext cx="2778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𝒖𝒏𝒅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b="1" dirty="0" smtClean="0">
                    <a:solidFill>
                      <a:srgbClr val="00B050"/>
                    </a:solidFill>
                  </a:rPr>
                  <a:t> </a:t>
                </a:r>
                <a:endParaRPr lang="de-DE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02" y="2792882"/>
                <a:ext cx="2778453" cy="400110"/>
              </a:xfrm>
              <a:prstGeom prst="rect">
                <a:avLst/>
              </a:prstGeom>
              <a:blipFill>
                <a:blip r:embed="rId2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Abgerundetes Rechteck 39"/>
              <p:cNvSpPr/>
              <p:nvPr/>
            </p:nvSpPr>
            <p:spPr>
              <a:xfrm>
                <a:off x="8372023" y="3409758"/>
                <a:ext cx="3294111" cy="418011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Abgerundetes Rechtec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23" y="3409758"/>
                <a:ext cx="3294111" cy="418011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40"/>
              <p:cNvSpPr txBox="1"/>
              <p:nvPr/>
            </p:nvSpPr>
            <p:spPr>
              <a:xfrm>
                <a:off x="7987302" y="3967167"/>
                <a:ext cx="855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02" y="3967167"/>
                <a:ext cx="855812" cy="307777"/>
              </a:xfrm>
              <a:prstGeom prst="rect">
                <a:avLst/>
              </a:prstGeom>
              <a:blipFill>
                <a:blip r:embed="rId22"/>
                <a:stretch>
                  <a:fillRect l="-7092" r="-6383" b="-2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feld 41"/>
              <p:cNvSpPr txBox="1"/>
              <p:nvPr/>
            </p:nvSpPr>
            <p:spPr>
              <a:xfrm>
                <a:off x="8961198" y="3967167"/>
                <a:ext cx="2535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𝒖𝒏𝒅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98" y="3967167"/>
                <a:ext cx="2535118" cy="307777"/>
              </a:xfrm>
              <a:prstGeom prst="rect">
                <a:avLst/>
              </a:prstGeom>
              <a:blipFill>
                <a:blip r:embed="rId23"/>
                <a:stretch>
                  <a:fillRect l="-1202" r="-1923" b="-1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feld 42"/>
              <p:cNvSpPr txBox="1"/>
              <p:nvPr/>
            </p:nvSpPr>
            <p:spPr>
              <a:xfrm>
                <a:off x="7766346" y="4477534"/>
                <a:ext cx="19207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46" y="4477534"/>
                <a:ext cx="1920782" cy="307777"/>
              </a:xfrm>
              <a:prstGeom prst="rect">
                <a:avLst/>
              </a:prstGeom>
              <a:blipFill>
                <a:blip r:embed="rId24"/>
                <a:stretch>
                  <a:fillRect l="-1905" b="-2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/>
              <p:cNvSpPr txBox="1"/>
              <p:nvPr/>
            </p:nvSpPr>
            <p:spPr>
              <a:xfrm>
                <a:off x="9687128" y="4477533"/>
                <a:ext cx="8214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2000" b="1" i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28" y="4477533"/>
                <a:ext cx="821443" cy="307777"/>
              </a:xfrm>
              <a:prstGeom prst="rect">
                <a:avLst/>
              </a:prstGeom>
              <a:blipFill>
                <a:blip r:embed="rId25"/>
                <a:stretch>
                  <a:fillRect l="-2963" r="-6667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ihandform 44"/>
          <p:cNvSpPr/>
          <p:nvPr/>
        </p:nvSpPr>
        <p:spPr>
          <a:xfrm>
            <a:off x="11252472" y="5489457"/>
            <a:ext cx="182880" cy="393896"/>
          </a:xfrm>
          <a:custGeom>
            <a:avLst/>
            <a:gdLst>
              <a:gd name="connsiteX0" fmla="*/ 0 w 182880"/>
              <a:gd name="connsiteY0" fmla="*/ 196948 h 393896"/>
              <a:gd name="connsiteX1" fmla="*/ 84406 w 182880"/>
              <a:gd name="connsiteY1" fmla="*/ 393896 h 393896"/>
              <a:gd name="connsiteX2" fmla="*/ 182880 w 182880"/>
              <a:gd name="connsiteY2" fmla="*/ 0 h 39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393896">
                <a:moveTo>
                  <a:pt x="0" y="196948"/>
                </a:moveTo>
                <a:lnTo>
                  <a:pt x="84406" y="393896"/>
                </a:lnTo>
                <a:lnTo>
                  <a:pt x="18288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feld 45"/>
              <p:cNvSpPr txBox="1"/>
              <p:nvPr/>
            </p:nvSpPr>
            <p:spPr>
              <a:xfrm>
                <a:off x="8180738" y="6167586"/>
                <a:ext cx="31631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𝒖𝒏𝒅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b="1" dirty="0" smtClean="0">
                    <a:solidFill>
                      <a:srgbClr val="00B050"/>
                    </a:solidFill>
                  </a:rPr>
                  <a:t> </a:t>
                </a:r>
                <a:endParaRPr lang="de-DE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738" y="6167586"/>
                <a:ext cx="3163174" cy="400110"/>
              </a:xfrm>
              <a:prstGeom prst="rect">
                <a:avLst/>
              </a:prstGeom>
              <a:blipFill>
                <a:blip r:embed="rId2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Gewitterblitz 46"/>
          <p:cNvSpPr/>
          <p:nvPr/>
        </p:nvSpPr>
        <p:spPr>
          <a:xfrm>
            <a:off x="10508571" y="4370483"/>
            <a:ext cx="198956" cy="447177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/>
              <p:cNvSpPr txBox="1"/>
              <p:nvPr/>
            </p:nvSpPr>
            <p:spPr>
              <a:xfrm>
                <a:off x="8961198" y="5072858"/>
                <a:ext cx="2919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𝒖𝒏𝒅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98" y="5072858"/>
                <a:ext cx="2919838" cy="307777"/>
              </a:xfrm>
              <a:prstGeom prst="rect">
                <a:avLst/>
              </a:prstGeom>
              <a:blipFill>
                <a:blip r:embed="rId27"/>
                <a:stretch>
                  <a:fillRect l="-1044" r="-1670" b="-156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/>
              <p:cNvSpPr txBox="1"/>
              <p:nvPr/>
            </p:nvSpPr>
            <p:spPr>
              <a:xfrm>
                <a:off x="7766346" y="5554090"/>
                <a:ext cx="337092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de-DE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46" y="5554090"/>
                <a:ext cx="3370923" cy="347403"/>
              </a:xfrm>
              <a:prstGeom prst="rect">
                <a:avLst/>
              </a:prstGeom>
              <a:blipFill>
                <a:blip r:embed="rId28"/>
                <a:stretch>
                  <a:fillRect l="-904" b="-19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Audio 5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30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70"/>
    </mc:Choice>
    <mc:Fallback>
      <p:transition spd="slow" advTm="75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9|5.2|12|2.3|4.3|11.1|12.1|3.2|2.1|1.2|1.2|12.6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29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</vt:lpstr>
      <vt:lpstr>PowerPoint-Präsentation</vt:lpstr>
    </vt:vector>
  </TitlesOfParts>
  <Company>Albertus Magnus Realschule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Albertus AM. Magnus</dc:creator>
  <cp:lastModifiedBy>Albertus AM. Magnus</cp:lastModifiedBy>
  <cp:revision>6</cp:revision>
  <dcterms:created xsi:type="dcterms:W3CDTF">2020-04-01T09:32:48Z</dcterms:created>
  <dcterms:modified xsi:type="dcterms:W3CDTF">2020-04-01T10:13:46Z</dcterms:modified>
</cp:coreProperties>
</file>