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40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BBBF3-8D20-4698-8156-D1A87D62D657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76E0B-DD7D-4BC6-AF96-640CC91064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463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6C151-50CF-4037-B830-2D2AF6440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9EC20C9-8201-4998-A199-F41AD9840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CE13A0-9486-4542-8845-F1718C272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A9E43F-2ABD-4150-B6BA-7869272D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06F94D-D718-4E19-99A5-274FB878F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29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1110B4-AB91-40C9-984E-B4077C26A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41A6B9-4A88-4C66-8456-889C41B37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9FB9F-F2A5-49DB-9FCA-BEA308590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9F03BC-7DA8-4DC2-A288-6BC0BEA96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3B43B5-51AC-4A31-B471-78AA5A49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14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17E4894-CB9F-426E-BBF4-DF3BB22D1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13D9BC6-118D-4251-8066-E3202FAB4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2DAE34-CA74-49D0-8D17-82F5A43F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476704-BC69-48AF-B8D2-5081C18F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F53E8F-4902-49FF-A731-F3EBC3AF7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507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D5F5B-E502-480B-9B89-B563B8004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2B7F94-4F40-4D61-A0C2-9DB54D5F7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EE84BF-2609-47A9-B086-0FE7C6F8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CE618-4B02-4564-B300-AAEA4D2D5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1D3BEC-5789-42AB-8172-F53C5D8C7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211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B0D075-7B8C-4D36-A0A8-4ED2C370A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DFAE2F-B932-4415-B1A3-614B869CB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90A50A-3E99-4B5C-A5C0-4D1E1D9BB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0A27BA-3BDF-4C3E-893C-D0DC76969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575D8F-96DE-42A4-97C5-E0B9F31FF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77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AFD385-6BF6-4DA5-9E11-28538DE96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A96776-F369-49C1-B4DB-FD9B599A2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CA5E54-D90B-43B9-AD76-94085E0CF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7070D2-20F2-4C87-9213-00B27C0EE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C3AACB-412F-41B5-ACEE-5958FF390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2A710-5141-4DEE-96E3-8F01D6820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51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400688-56AE-480B-AB6E-B02246A49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623A3B-2A18-4179-8087-F45E16752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3213BAD-9AC7-4F70-A8E6-F65B2EDCB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C08562-2E97-42F4-9BA0-DDD42B1C2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C3542B9-DF8B-4D05-8502-EC6FA0F7C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021C808-2706-4BC2-863A-3A3E67CC0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EC83F32-C4A8-458D-AB51-5B14DBA46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1F9E586-8CB4-4838-ABA0-FC66625E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613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387A3-50F8-4677-BCA7-9B0E2AD2D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B409641-E67E-477A-BF85-DEBB47C7A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D380440-E2DA-4F81-89B6-8E52E60AC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1822DF-5F6D-4BC5-8E79-A21DAFE2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967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36B922B-D0B4-4492-B90B-4A61D5FFD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612B26-2412-483C-93A5-C5EF251DE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8A4C6EE-2E68-4F63-BC15-A273484C3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85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B635BB-0CEF-4ABC-BADD-FFF140AF5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698820-59DE-446F-B2F8-9C059ADAB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36971AB-24C2-4A76-B8B8-6288BA39F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4F8110-772A-47AB-BBA9-237176996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386E4E-69AD-4B2E-BD0F-7C944905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EA1AA9-5156-42DD-B337-E0C452DA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91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699AB-9C48-463C-B601-C099C7395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ADE4773-DB6D-426C-ABDF-66BD5E84C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8CFCF0-7A7B-4256-B67C-B3CC2144A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5965B6-1731-4298-A147-E6CC1E9C7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EAADE3-66FD-462A-A81B-CE1752512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D5C8CE-CBE3-4BBE-8ACF-4CE5B1F9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637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791D0F1-2921-4471-A382-20B90CC4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C5A2DC-88BD-4D7C-A5B3-C393AE58F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3234A6-E9F6-41E4-B72F-CA576F9F4F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81954-6566-4E31-BE67-904F0B65BE26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A3B0AF-71D2-4BFE-9585-5901313616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47E55A-6C53-4C5A-9F26-7155BDA30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DA4DD-119B-4382-B010-CE835F3964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419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8703846-2D76-4960-9F8C-08812BCB4D47}"/>
              </a:ext>
            </a:extLst>
          </p:cNvPr>
          <p:cNvSpPr/>
          <p:nvPr/>
        </p:nvSpPr>
        <p:spPr>
          <a:xfrm>
            <a:off x="3240891" y="169638"/>
            <a:ext cx="57102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Der Satz des Thales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34F4D6B7-92DF-4FB5-8E2E-358E5AA44508}"/>
              </a:ext>
            </a:extLst>
          </p:cNvPr>
          <p:cNvSpPr/>
          <p:nvPr/>
        </p:nvSpPr>
        <p:spPr>
          <a:xfrm>
            <a:off x="981785" y="1380200"/>
            <a:ext cx="4518211" cy="548640"/>
          </a:xfrm>
          <a:prstGeom prst="roundRect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Konstruktion von rechtwinkligen Dreiecken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: abgerundete Ecken 5">
                <a:extLst>
                  <a:ext uri="{FF2B5EF4-FFF2-40B4-BE49-F238E27FC236}">
                    <a16:creationId xmlns:a16="http://schemas.microsoft.com/office/drawing/2014/main" id="{2392170F-EF8A-4B4C-9B23-7288A70CBFEC}"/>
                  </a:ext>
                </a:extLst>
              </p:cNvPr>
              <p:cNvSpPr/>
              <p:nvPr/>
            </p:nvSpPr>
            <p:spPr>
              <a:xfrm>
                <a:off x="537881" y="2144376"/>
                <a:ext cx="5292763" cy="387275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1. Zeichne eine Strecke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6" name="Rechteck: abgerundete Ecken 5">
                <a:extLst>
                  <a:ext uri="{FF2B5EF4-FFF2-40B4-BE49-F238E27FC236}">
                    <a16:creationId xmlns:a16="http://schemas.microsoft.com/office/drawing/2014/main" id="{2392170F-EF8A-4B4C-9B23-7288A70CBF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81" y="2144376"/>
                <a:ext cx="5292763" cy="387275"/>
              </a:xfrm>
              <a:prstGeom prst="roundRect">
                <a:avLst/>
              </a:prstGeom>
              <a:blipFill>
                <a:blip r:embed="rId2"/>
                <a:stretch>
                  <a:fillRect t="-3077" b="-2153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: abgerundete Ecken 6">
                <a:extLst>
                  <a:ext uri="{FF2B5EF4-FFF2-40B4-BE49-F238E27FC236}">
                    <a16:creationId xmlns:a16="http://schemas.microsoft.com/office/drawing/2014/main" id="{79B80E0F-D647-4D73-B651-E28C2F764F6B}"/>
                  </a:ext>
                </a:extLst>
              </p:cNvPr>
              <p:cNvSpPr/>
              <p:nvPr/>
            </p:nvSpPr>
            <p:spPr>
              <a:xfrm>
                <a:off x="537879" y="2709152"/>
                <a:ext cx="5292764" cy="38727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2. Konstruiere den Mittelpunkt M der Strecke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de-DE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7" name="Rechteck: abgerundete Ecken 6">
                <a:extLst>
                  <a:ext uri="{FF2B5EF4-FFF2-40B4-BE49-F238E27FC236}">
                    <a16:creationId xmlns:a16="http://schemas.microsoft.com/office/drawing/2014/main" id="{79B80E0F-D647-4D73-B651-E28C2F764F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79" y="2709152"/>
                <a:ext cx="5292764" cy="387275"/>
              </a:xfrm>
              <a:prstGeom prst="roundRect">
                <a:avLst/>
              </a:prstGeom>
              <a:blipFill>
                <a:blip r:embed="rId3"/>
                <a:stretch>
                  <a:fillRect t="-1515" b="-2121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: abgerundete Ecken 7">
                <a:extLst>
                  <a:ext uri="{FF2B5EF4-FFF2-40B4-BE49-F238E27FC236}">
                    <a16:creationId xmlns:a16="http://schemas.microsoft.com/office/drawing/2014/main" id="{73549F61-269F-4BCD-9A64-241B6BB66ADB}"/>
                  </a:ext>
                </a:extLst>
              </p:cNvPr>
              <p:cNvSpPr/>
              <p:nvPr/>
            </p:nvSpPr>
            <p:spPr>
              <a:xfrm>
                <a:off x="537880" y="3273928"/>
                <a:ext cx="5292763" cy="387275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3. Schlage Kreis um M mit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acc>
                      <m:accPr>
                        <m:chr m:val="̅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de-DE" b="0" i="1" smtClean="0">
                        <a:latin typeface="Cambria Math" panose="02040503050406030204" pitchFamily="18" charset="0"/>
                      </a:rPr>
                      <m:t>=2,5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8" name="Rechteck: abgerundete Ecken 7">
                <a:extLst>
                  <a:ext uri="{FF2B5EF4-FFF2-40B4-BE49-F238E27FC236}">
                    <a16:creationId xmlns:a16="http://schemas.microsoft.com/office/drawing/2014/main" id="{73549F61-269F-4BCD-9A64-241B6BB66A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80" y="3273928"/>
                <a:ext cx="5292763" cy="387275"/>
              </a:xfrm>
              <a:prstGeom prst="roundRect">
                <a:avLst/>
              </a:prstGeom>
              <a:blipFill>
                <a:blip r:embed="rId4"/>
                <a:stretch>
                  <a:fillRect t="-3030" b="-2121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Ellipse 27">
            <a:extLst>
              <a:ext uri="{FF2B5EF4-FFF2-40B4-BE49-F238E27FC236}">
                <a16:creationId xmlns:a16="http://schemas.microsoft.com/office/drawing/2014/main" id="{654F7CF2-9DDC-48A5-97E2-2EA9AC70B489}"/>
              </a:ext>
            </a:extLst>
          </p:cNvPr>
          <p:cNvSpPr/>
          <p:nvPr/>
        </p:nvSpPr>
        <p:spPr>
          <a:xfrm>
            <a:off x="5262775" y="3057026"/>
            <a:ext cx="4320000" cy="4320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BCA7BB45-F167-4249-A13C-739D1DD1586E}"/>
              </a:ext>
            </a:extLst>
          </p:cNvPr>
          <p:cNvSpPr/>
          <p:nvPr/>
        </p:nvSpPr>
        <p:spPr>
          <a:xfrm>
            <a:off x="9202766" y="3074956"/>
            <a:ext cx="4320000" cy="4320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F2E3E63D-0168-4CB5-8498-3BFF348D5676}"/>
              </a:ext>
            </a:extLst>
          </p:cNvPr>
          <p:cNvCxnSpPr>
            <a:cxnSpLocks/>
          </p:cNvCxnSpPr>
          <p:nvPr/>
        </p:nvCxnSpPr>
        <p:spPr>
          <a:xfrm>
            <a:off x="9397210" y="2709152"/>
            <a:ext cx="4565" cy="43505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>
            <a:extLst>
              <a:ext uri="{FF2B5EF4-FFF2-40B4-BE49-F238E27FC236}">
                <a16:creationId xmlns:a16="http://schemas.microsoft.com/office/drawing/2014/main" id="{875EBAEE-AD8D-427F-8C60-86C523136C35}"/>
              </a:ext>
            </a:extLst>
          </p:cNvPr>
          <p:cNvSpPr/>
          <p:nvPr/>
        </p:nvSpPr>
        <p:spPr>
          <a:xfrm>
            <a:off x="7422774" y="3244226"/>
            <a:ext cx="3945600" cy="39456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1DEE800C-E142-4276-A6B8-4B1CC3BC02F5}"/>
              </a:ext>
            </a:extLst>
          </p:cNvPr>
          <p:cNvGrpSpPr/>
          <p:nvPr/>
        </p:nvGrpSpPr>
        <p:grpSpPr>
          <a:xfrm>
            <a:off x="7422776" y="5078521"/>
            <a:ext cx="3939989" cy="294940"/>
            <a:chOff x="7422776" y="5078521"/>
            <a:chExt cx="3939989" cy="294940"/>
          </a:xfrm>
        </p:grpSpPr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3B990ED0-B483-424C-B9AB-EBEE3CA3E336}"/>
                </a:ext>
              </a:extLst>
            </p:cNvPr>
            <p:cNvCxnSpPr/>
            <p:nvPr/>
          </p:nvCxnSpPr>
          <p:spPr>
            <a:xfrm>
              <a:off x="7422776" y="5217459"/>
              <a:ext cx="3939989" cy="0"/>
            </a:xfrm>
            <a:prstGeom prst="line">
              <a:avLst/>
            </a:prstGeom>
            <a:ln w="38100" cap="flat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8139596C-C43A-4D0E-A2B4-2AED7FCD8B24}"/>
                </a:ext>
              </a:extLst>
            </p:cNvPr>
            <p:cNvCxnSpPr>
              <a:cxnSpLocks/>
            </p:cNvCxnSpPr>
            <p:nvPr/>
          </p:nvCxnSpPr>
          <p:spPr>
            <a:xfrm>
              <a:off x="7422776" y="5078521"/>
              <a:ext cx="0" cy="2770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02C47776-1E2B-48CD-8ACF-A946DD3EFD5F}"/>
                </a:ext>
              </a:extLst>
            </p:cNvPr>
            <p:cNvCxnSpPr>
              <a:cxnSpLocks/>
            </p:cNvCxnSpPr>
            <p:nvPr/>
          </p:nvCxnSpPr>
          <p:spPr>
            <a:xfrm>
              <a:off x="11362765" y="5096451"/>
              <a:ext cx="0" cy="2770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feld 24">
            <a:extLst>
              <a:ext uri="{FF2B5EF4-FFF2-40B4-BE49-F238E27FC236}">
                <a16:creationId xmlns:a16="http://schemas.microsoft.com/office/drawing/2014/main" id="{39E15FEB-6D5E-4B38-90E7-9F8F3A99F07D}"/>
              </a:ext>
            </a:extLst>
          </p:cNvPr>
          <p:cNvSpPr txBox="1"/>
          <p:nvPr/>
        </p:nvSpPr>
        <p:spPr>
          <a:xfrm>
            <a:off x="7263918" y="547564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A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11B30A8B-52D2-401E-87E7-3DE86F78A4F2}"/>
              </a:ext>
            </a:extLst>
          </p:cNvPr>
          <p:cNvSpPr txBox="1"/>
          <p:nvPr/>
        </p:nvSpPr>
        <p:spPr>
          <a:xfrm>
            <a:off x="11200701" y="547564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B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05BFDE0-B1FB-4DB4-934D-21620033BF54}"/>
              </a:ext>
            </a:extLst>
          </p:cNvPr>
          <p:cNvSpPr txBox="1"/>
          <p:nvPr/>
        </p:nvSpPr>
        <p:spPr>
          <a:xfrm>
            <a:off x="9196131" y="538692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M</a:t>
            </a:r>
          </a:p>
        </p:txBody>
      </p: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FB297BFC-B76D-4BE9-AB04-4B3ED146CD06}"/>
              </a:ext>
            </a:extLst>
          </p:cNvPr>
          <p:cNvGrpSpPr/>
          <p:nvPr/>
        </p:nvGrpSpPr>
        <p:grpSpPr>
          <a:xfrm>
            <a:off x="8148876" y="3476573"/>
            <a:ext cx="246530" cy="207085"/>
            <a:chOff x="10325099" y="707315"/>
            <a:chExt cx="246530" cy="207085"/>
          </a:xfrm>
        </p:grpSpPr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88B7143A-E00B-4A36-8769-C9397972F8B6}"/>
                </a:ext>
              </a:extLst>
            </p:cNvPr>
            <p:cNvCxnSpPr/>
            <p:nvPr/>
          </p:nvCxnSpPr>
          <p:spPr>
            <a:xfrm>
              <a:off x="10354235" y="707315"/>
              <a:ext cx="188259" cy="20708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>
              <a:extLst>
                <a:ext uri="{FF2B5EF4-FFF2-40B4-BE49-F238E27FC236}">
                  <a16:creationId xmlns:a16="http://schemas.microsoft.com/office/drawing/2014/main" id="{C4A140C4-A8B4-40CE-B1FF-99B17D0EF0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25099" y="709340"/>
              <a:ext cx="246530" cy="20506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41CB1238-2393-4DC9-B70E-7981D422DED3}"/>
              </a:ext>
            </a:extLst>
          </p:cNvPr>
          <p:cNvCxnSpPr>
            <a:cxnSpLocks/>
            <a:stCxn id="36" idx="2"/>
          </p:cNvCxnSpPr>
          <p:nvPr/>
        </p:nvCxnSpPr>
        <p:spPr>
          <a:xfrm flipV="1">
            <a:off x="7422774" y="3587596"/>
            <a:ext cx="849367" cy="16294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>
            <a:extLst>
              <a:ext uri="{FF2B5EF4-FFF2-40B4-BE49-F238E27FC236}">
                <a16:creationId xmlns:a16="http://schemas.microsoft.com/office/drawing/2014/main" id="{C29DBBDA-9B81-4A8B-9E35-FBAE349E5E67}"/>
              </a:ext>
            </a:extLst>
          </p:cNvPr>
          <p:cNvSpPr txBox="1"/>
          <p:nvPr/>
        </p:nvSpPr>
        <p:spPr>
          <a:xfrm>
            <a:off x="8067096" y="296873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C</a:t>
            </a:r>
          </a:p>
        </p:txBody>
      </p: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198A91D3-8020-4A69-BEBD-DB1BA0394648}"/>
              </a:ext>
            </a:extLst>
          </p:cNvPr>
          <p:cNvCxnSpPr>
            <a:cxnSpLocks/>
            <a:stCxn id="36" idx="6"/>
          </p:cNvCxnSpPr>
          <p:nvPr/>
        </p:nvCxnSpPr>
        <p:spPr>
          <a:xfrm flipH="1" flipV="1">
            <a:off x="8278776" y="3587596"/>
            <a:ext cx="3089598" cy="16294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Bogen 49">
            <a:extLst>
              <a:ext uri="{FF2B5EF4-FFF2-40B4-BE49-F238E27FC236}">
                <a16:creationId xmlns:a16="http://schemas.microsoft.com/office/drawing/2014/main" id="{92069C55-3A9C-4A0D-BC20-BA1C182C23F2}"/>
              </a:ext>
            </a:extLst>
          </p:cNvPr>
          <p:cNvSpPr/>
          <p:nvPr/>
        </p:nvSpPr>
        <p:spPr>
          <a:xfrm rot="6020195">
            <a:off x="7650450" y="3194845"/>
            <a:ext cx="914400" cy="914400"/>
          </a:xfrm>
          <a:prstGeom prst="arc">
            <a:avLst/>
          </a:prstGeom>
          <a:ln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B95E5354-AB52-43F5-A07F-3D58FBB381DF}"/>
              </a:ext>
            </a:extLst>
          </p:cNvPr>
          <p:cNvSpPr txBox="1"/>
          <p:nvPr/>
        </p:nvSpPr>
        <p:spPr>
          <a:xfrm>
            <a:off x="8214397" y="3601557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00FF00"/>
                </a:solidFill>
              </a:rPr>
              <a:t>.</a:t>
            </a:r>
          </a:p>
        </p:txBody>
      </p:sp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29111427-0B5E-43B5-B9B5-35EE1B185930}"/>
              </a:ext>
            </a:extLst>
          </p:cNvPr>
          <p:cNvSpPr/>
          <p:nvPr/>
        </p:nvSpPr>
        <p:spPr>
          <a:xfrm>
            <a:off x="6380360" y="1380199"/>
            <a:ext cx="5556704" cy="127970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Konstruiert man ein Dreieck aus den beiden Endpunkten des Durchmessers eines Halbkreises und einem weiteren Punkt dieses Halbkreises, so erhält man immer ein rechtwinkliges Dreieck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3E42CBF3-D760-487F-97F7-114139285D59}"/>
              </a:ext>
            </a:extLst>
          </p:cNvPr>
          <p:cNvSpPr/>
          <p:nvPr/>
        </p:nvSpPr>
        <p:spPr>
          <a:xfrm>
            <a:off x="537879" y="3838704"/>
            <a:ext cx="5292763" cy="3872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4. Markiere einen Punkt C auf der Kreislinie.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E19A48BD-A8A8-4EFA-ABFF-14795E1A3C25}"/>
              </a:ext>
            </a:extLst>
          </p:cNvPr>
          <p:cNvSpPr/>
          <p:nvPr/>
        </p:nvSpPr>
        <p:spPr>
          <a:xfrm>
            <a:off x="537878" y="4403480"/>
            <a:ext cx="5292763" cy="3872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5. Verbinde A mit C.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E46D31CD-C176-4556-93FA-B3889D249DC7}"/>
              </a:ext>
            </a:extLst>
          </p:cNvPr>
          <p:cNvSpPr/>
          <p:nvPr/>
        </p:nvSpPr>
        <p:spPr>
          <a:xfrm>
            <a:off x="537877" y="4968256"/>
            <a:ext cx="5292763" cy="3872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6. Verbinde B mit 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hteck: abgerundete Ecken 11">
                <a:extLst>
                  <a:ext uri="{FF2B5EF4-FFF2-40B4-BE49-F238E27FC236}">
                    <a16:creationId xmlns:a16="http://schemas.microsoft.com/office/drawing/2014/main" id="{95E7C402-D600-4D53-BC7C-739D8293CE61}"/>
                  </a:ext>
                </a:extLst>
              </p:cNvPr>
              <p:cNvSpPr/>
              <p:nvPr/>
            </p:nvSpPr>
            <p:spPr>
              <a:xfrm>
                <a:off x="537876" y="5533032"/>
                <a:ext cx="5292763" cy="387275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7. Miss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∢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𝑪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Rechteck: abgerundete Ecken 11">
                <a:extLst>
                  <a:ext uri="{FF2B5EF4-FFF2-40B4-BE49-F238E27FC236}">
                    <a16:creationId xmlns:a16="http://schemas.microsoft.com/office/drawing/2014/main" id="{95E7C402-D600-4D53-BC7C-739D8293CE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76" y="5533032"/>
                <a:ext cx="5292763" cy="387275"/>
              </a:xfrm>
              <a:prstGeom prst="roundRect">
                <a:avLst/>
              </a:prstGeom>
              <a:blipFill>
                <a:blip r:embed="rId5"/>
                <a:stretch>
                  <a:fillRect t="-4615" b="-20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99C3D2EE-F0F9-4945-97BB-39CEF2563E03}"/>
              </a:ext>
            </a:extLst>
          </p:cNvPr>
          <p:cNvSpPr/>
          <p:nvPr/>
        </p:nvSpPr>
        <p:spPr>
          <a:xfrm>
            <a:off x="537875" y="6097808"/>
            <a:ext cx="5292763" cy="67951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Egal, welchen Punkt C du gewählt hast, der Winkel an Punkt C ist immer ein rechter Winkel (90°)</a:t>
            </a:r>
          </a:p>
        </p:txBody>
      </p:sp>
    </p:spTree>
    <p:extLst>
      <p:ext uri="{BB962C8B-B14F-4D97-AF65-F5344CB8AC3E}">
        <p14:creationId xmlns:p14="http://schemas.microsoft.com/office/powerpoint/2010/main" val="37322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28" grpId="0" animBg="1"/>
      <p:bldP spid="29" grpId="0" animBg="1"/>
      <p:bldP spid="36" grpId="0" animBg="1"/>
      <p:bldP spid="25" grpId="0"/>
      <p:bldP spid="26" grpId="0"/>
      <p:bldP spid="35" grpId="0"/>
      <p:bldP spid="46" grpId="0"/>
      <p:bldP spid="50" grpId="0" animBg="1"/>
      <p:bldP spid="51" grpId="0"/>
      <p:bldP spid="53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Breitbild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Bonerz</dc:creator>
  <cp:lastModifiedBy>Albertus AM. Magnus</cp:lastModifiedBy>
  <cp:revision>8</cp:revision>
  <dcterms:created xsi:type="dcterms:W3CDTF">2020-02-03T17:30:32Z</dcterms:created>
  <dcterms:modified xsi:type="dcterms:W3CDTF">2020-02-04T12:44:59Z</dcterms:modified>
</cp:coreProperties>
</file>