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2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60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604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90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171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6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755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36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20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99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29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28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615C-0DF2-453A-BDA9-0805056D3E45}" type="datetimeFigureOut">
              <a:rPr lang="de-DE" smtClean="0"/>
              <a:t>24.03.2020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A6B7-4BE4-498B-BBB5-B3FEAF87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03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66902" y="51284"/>
            <a:ext cx="114582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Quadratische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Funktionen/Gleichungen </a:t>
            </a:r>
            <a:endParaRPr lang="de-DE" sz="5400" b="1" i="1" cap="none" spc="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mbria Math" panose="02040503050406030204" pitchFamily="18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698473" y="4033499"/>
            <a:ext cx="2155372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Wertetabelle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2320178"/>
                  </p:ext>
                </p:extLst>
              </p:nvPr>
            </p:nvGraphicFramePr>
            <p:xfrm>
              <a:off x="124823" y="4976944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2320178"/>
                  </p:ext>
                </p:extLst>
              </p:nvPr>
            </p:nvGraphicFramePr>
            <p:xfrm>
              <a:off x="124823" y="4976944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90" t="-109836" r="-57931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feld 6"/>
          <p:cNvSpPr txBox="1"/>
          <p:nvPr/>
        </p:nvSpPr>
        <p:spPr>
          <a:xfrm>
            <a:off x="1164161" y="5347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9</a:t>
            </a:r>
            <a:endParaRPr lang="de-DE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873476" y="5347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2625316" y="5347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3362430" y="5347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0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4110446" y="5347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4818216" y="53477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591301" y="5352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9</a:t>
            </a:r>
            <a:endParaRPr lang="de-DE" b="1" dirty="0"/>
          </a:p>
        </p:txBody>
      </p:sp>
      <p:sp>
        <p:nvSpPr>
          <p:cNvPr id="15" name="Abgerundetes Rechteck 14"/>
          <p:cNvSpPr/>
          <p:nvPr/>
        </p:nvSpPr>
        <p:spPr>
          <a:xfrm>
            <a:off x="1570172" y="1496936"/>
            <a:ext cx="2411973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Funktionsgleichung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2070254" y="3124600"/>
                <a:ext cx="1405769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254" y="3124600"/>
                <a:ext cx="1405769" cy="5329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8238610" y="1505020"/>
            <a:ext cx="2155372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Funktionsgraph</a:t>
            </a:r>
            <a:endParaRPr lang="de-DE" sz="2000" b="1" dirty="0">
              <a:solidFill>
                <a:schemeClr val="tx1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2246" y="1992155"/>
            <a:ext cx="3848100" cy="4552950"/>
          </a:xfrm>
          <a:prstGeom prst="rect">
            <a:avLst/>
          </a:prstGeom>
        </p:spPr>
      </p:pic>
      <p:grpSp>
        <p:nvGrpSpPr>
          <p:cNvPr id="21" name="Gruppieren 20"/>
          <p:cNvGrpSpPr/>
          <p:nvPr/>
        </p:nvGrpSpPr>
        <p:grpSpPr>
          <a:xfrm>
            <a:off x="8187810" y="2354801"/>
            <a:ext cx="150844" cy="195943"/>
            <a:chOff x="4969058" y="2181497"/>
            <a:chExt cx="307535" cy="222069"/>
          </a:xfrm>
        </p:grpSpPr>
        <p:cxnSp>
          <p:nvCxnSpPr>
            <p:cNvPr id="14" name="Gerader Verbinder 13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Gruppieren 21"/>
          <p:cNvGrpSpPr/>
          <p:nvPr/>
        </p:nvGrpSpPr>
        <p:grpSpPr>
          <a:xfrm>
            <a:off x="8543410" y="4170658"/>
            <a:ext cx="150844" cy="195943"/>
            <a:chOff x="4969058" y="2181497"/>
            <a:chExt cx="307535" cy="222069"/>
          </a:xfrm>
        </p:grpSpPr>
        <p:cxnSp>
          <p:nvCxnSpPr>
            <p:cNvPr id="23" name="Gerader Verbinder 22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Gruppieren 24"/>
          <p:cNvGrpSpPr/>
          <p:nvPr/>
        </p:nvGrpSpPr>
        <p:grpSpPr>
          <a:xfrm>
            <a:off x="10340460" y="2348451"/>
            <a:ext cx="150844" cy="195943"/>
            <a:chOff x="4969058" y="2181497"/>
            <a:chExt cx="307535" cy="222069"/>
          </a:xfrm>
        </p:grpSpPr>
        <p:cxnSp>
          <p:nvCxnSpPr>
            <p:cNvPr id="26" name="Gerader Verbinder 25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Gerader Verbinder 26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>
          <a:xfrm>
            <a:off x="9978510" y="4157958"/>
            <a:ext cx="150844" cy="195943"/>
            <a:chOff x="4969058" y="2181497"/>
            <a:chExt cx="307535" cy="222069"/>
          </a:xfrm>
        </p:grpSpPr>
        <p:cxnSp>
          <p:nvCxnSpPr>
            <p:cNvPr id="29" name="Gerader Verbinder 28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1" name="Gruppieren 30"/>
          <p:cNvGrpSpPr/>
          <p:nvPr/>
        </p:nvGrpSpPr>
        <p:grpSpPr>
          <a:xfrm>
            <a:off x="8899010" y="5243808"/>
            <a:ext cx="150844" cy="195943"/>
            <a:chOff x="4969058" y="2181497"/>
            <a:chExt cx="307535" cy="222069"/>
          </a:xfrm>
        </p:grpSpPr>
        <p:cxnSp>
          <p:nvCxnSpPr>
            <p:cNvPr id="32" name="Gerader Verbinder 31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4" name="Gruppieren 33"/>
          <p:cNvGrpSpPr/>
          <p:nvPr/>
        </p:nvGrpSpPr>
        <p:grpSpPr>
          <a:xfrm>
            <a:off x="9616560" y="5243808"/>
            <a:ext cx="150844" cy="195943"/>
            <a:chOff x="4969058" y="2181497"/>
            <a:chExt cx="307535" cy="222069"/>
          </a:xfrm>
        </p:grpSpPr>
        <p:cxnSp>
          <p:nvCxnSpPr>
            <p:cNvPr id="35" name="Gerader Verbinder 34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7" name="Gruppieren 36"/>
          <p:cNvGrpSpPr/>
          <p:nvPr/>
        </p:nvGrpSpPr>
        <p:grpSpPr>
          <a:xfrm>
            <a:off x="9254610" y="5599408"/>
            <a:ext cx="150844" cy="195943"/>
            <a:chOff x="4969058" y="2181497"/>
            <a:chExt cx="307535" cy="222069"/>
          </a:xfrm>
        </p:grpSpPr>
        <p:cxnSp>
          <p:nvCxnSpPr>
            <p:cNvPr id="38" name="Gerader Verbinder 37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1" name="Freihandform 40"/>
          <p:cNvSpPr/>
          <p:nvPr/>
        </p:nvSpPr>
        <p:spPr>
          <a:xfrm>
            <a:off x="8222221" y="2202545"/>
            <a:ext cx="2228781" cy="3489605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Abgerundete rechteckige Legende 42"/>
          <p:cNvSpPr/>
          <p:nvPr/>
        </p:nvSpPr>
        <p:spPr>
          <a:xfrm>
            <a:off x="5144527" y="1484293"/>
            <a:ext cx="1803400" cy="604155"/>
          </a:xfrm>
          <a:prstGeom prst="wedgeRoundRectCallout">
            <a:avLst>
              <a:gd name="adj1" fmla="val 111562"/>
              <a:gd name="adj2" fmla="val 100208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Normalparabel</a:t>
            </a:r>
            <a:endParaRPr lang="de-DE" b="1" dirty="0"/>
          </a:p>
        </p:txBody>
      </p:sp>
      <p:sp>
        <p:nvSpPr>
          <p:cNvPr id="44" name="Abgerundete rechteckige Legende 43"/>
          <p:cNvSpPr/>
          <p:nvPr/>
        </p:nvSpPr>
        <p:spPr>
          <a:xfrm>
            <a:off x="3086100" y="6094540"/>
            <a:ext cx="3837202" cy="604155"/>
          </a:xfrm>
          <a:prstGeom prst="wedgeRoundRectCallout">
            <a:avLst>
              <a:gd name="adj1" fmla="val 106908"/>
              <a:gd name="adj2" fmla="val -97389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„Extremum“ (Minimum) bei (0/0)</a:t>
            </a:r>
            <a:endParaRPr lang="de-DE" b="1" dirty="0"/>
          </a:p>
        </p:txBody>
      </p:sp>
      <p:sp>
        <p:nvSpPr>
          <p:cNvPr id="45" name="Abgerundetes Rechteck 44"/>
          <p:cNvSpPr/>
          <p:nvPr/>
        </p:nvSpPr>
        <p:spPr>
          <a:xfrm>
            <a:off x="4891957" y="2354801"/>
            <a:ext cx="2408084" cy="105569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… achsensymmetrisch zu der Achse, die durch das Minimum verläuft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6" name="Abgerundetes Rechteck 45"/>
          <p:cNvSpPr/>
          <p:nvPr/>
        </p:nvSpPr>
        <p:spPr>
          <a:xfrm>
            <a:off x="4891957" y="3553925"/>
            <a:ext cx="2408084" cy="44307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…nach oben geöffnet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7" name="Abgerundete rechteckige Legende 46"/>
          <p:cNvSpPr/>
          <p:nvPr/>
        </p:nvSpPr>
        <p:spPr>
          <a:xfrm>
            <a:off x="9822316" y="6048446"/>
            <a:ext cx="2249702" cy="604155"/>
          </a:xfrm>
          <a:prstGeom prst="wedgeRoundRectCallout">
            <a:avLst>
              <a:gd name="adj1" fmla="val -64409"/>
              <a:gd name="adj2" fmla="val -95287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„Scheitelpunkt“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1822961" y="2467383"/>
                <a:ext cx="1897891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)= 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961" y="2467383"/>
                <a:ext cx="1897891" cy="5329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51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 animBg="1"/>
      <p:bldP spid="16" grpId="0"/>
      <p:bldP spid="17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Breitbild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7</cp:revision>
  <dcterms:created xsi:type="dcterms:W3CDTF">2020-03-23T10:29:54Z</dcterms:created>
  <dcterms:modified xsi:type="dcterms:W3CDTF">2020-03-24T10:52:12Z</dcterms:modified>
</cp:coreProperties>
</file>