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70" y="22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23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34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23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1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08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06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32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53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28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52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7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42090-3A29-4D6A-B4CA-EBBA61776783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6CD0-9737-4EF8-8ECF-199755FE9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59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0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76494" y="224135"/>
            <a:ext cx="4839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Quadratwurzeln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16485" y="1419930"/>
            <a:ext cx="2586446" cy="66620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Quadratzahlen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786556" y="1564198"/>
                <a:ext cx="116955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56" y="1564198"/>
                <a:ext cx="1169551" cy="377667"/>
              </a:xfrm>
              <a:prstGeom prst="rect">
                <a:avLst/>
              </a:prstGeom>
              <a:blipFill>
                <a:blip r:embed="rId2"/>
                <a:stretch>
                  <a:fillRect l="-6250" t="-1613" r="-6250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6150753" y="1564198"/>
                <a:ext cx="1538242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𝟐𝟓𝟔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53" y="1564198"/>
                <a:ext cx="1538242" cy="377667"/>
              </a:xfrm>
              <a:prstGeom prst="rect">
                <a:avLst/>
              </a:prstGeom>
              <a:blipFill>
                <a:blip r:embed="rId3"/>
                <a:stretch>
                  <a:fillRect l="-4365" t="-1613" r="-4762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9268301" y="1564197"/>
                <a:ext cx="156978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8301" y="1564197"/>
                <a:ext cx="1569789" cy="377667"/>
              </a:xfrm>
              <a:prstGeom prst="rect">
                <a:avLst/>
              </a:prstGeom>
              <a:blipFill>
                <a:blip r:embed="rId4"/>
                <a:stretch>
                  <a:fillRect l="-6202" t="-1613" r="-4264" b="-338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515481" y="5021939"/>
            <a:ext cx="2586446" cy="666205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Quadratwurzeln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1486456" y="2313131"/>
            <a:ext cx="644495" cy="241361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 smtClean="0"/>
              <a:t>Umkehrung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3786556" y="2313131"/>
            <a:ext cx="360000" cy="360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202742" y="2313131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5cm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3674649" y="268246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5cm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4276104" y="2896502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104" y="2896502"/>
                <a:ext cx="1153201" cy="276999"/>
              </a:xfrm>
              <a:prstGeom prst="rect">
                <a:avLst/>
              </a:prstGeom>
              <a:blipFill>
                <a:blip r:embed="rId5"/>
                <a:stretch>
                  <a:fillRect l="-4211" t="-8696" r="-5263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eck 18"/>
          <p:cNvSpPr/>
          <p:nvPr/>
        </p:nvSpPr>
        <p:spPr>
          <a:xfrm>
            <a:off x="6273771" y="2313131"/>
            <a:ext cx="1130400" cy="1130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5600219" y="268246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16cm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6488554" y="3414307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16cm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7618954" y="3211518"/>
                <a:ext cx="12814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=256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954" y="3211518"/>
                <a:ext cx="1281441" cy="276999"/>
              </a:xfrm>
              <a:prstGeom prst="rect">
                <a:avLst/>
              </a:prstGeom>
              <a:blipFill>
                <a:blip r:embed="rId6"/>
                <a:stretch>
                  <a:fillRect l="-4286" t="-8889" r="-5238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9746861" y="2275724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b="1" dirty="0" smtClean="0">
                <a:solidFill>
                  <a:srgbClr val="FF0000"/>
                </a:solidFill>
              </a:rPr>
              <a:t>?</a:t>
            </a:r>
            <a:endParaRPr lang="de-DE" sz="7200" b="1" dirty="0">
              <a:solidFill>
                <a:srgbClr val="FF0000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3886766" y="5139773"/>
            <a:ext cx="309600" cy="3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4276071" y="2336886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71" y="2336886"/>
                <a:ext cx="1384097" cy="276999"/>
              </a:xfrm>
              <a:prstGeom prst="rect">
                <a:avLst/>
              </a:prstGeom>
              <a:blipFill>
                <a:blip r:embed="rId7"/>
                <a:stretch>
                  <a:fillRect l="-3509" t="-8696" r="-3947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7615250" y="2742851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250" y="2742851"/>
                <a:ext cx="1384097" cy="276999"/>
              </a:xfrm>
              <a:prstGeom prst="rect">
                <a:avLst/>
              </a:prstGeom>
              <a:blipFill>
                <a:blip r:embed="rId8"/>
                <a:stretch>
                  <a:fillRect l="-3524" t="-8889" r="-4405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4454519" y="5195020"/>
                <a:ext cx="1024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519" y="5195020"/>
                <a:ext cx="1024960" cy="276999"/>
              </a:xfrm>
              <a:prstGeom prst="rect">
                <a:avLst/>
              </a:prstGeom>
              <a:blipFill>
                <a:blip r:embed="rId9"/>
                <a:stretch>
                  <a:fillRect l="-5357" t="-8696" r="-6548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4437108" y="4722584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108" y="4722584"/>
                <a:ext cx="1384097" cy="276999"/>
              </a:xfrm>
              <a:prstGeom prst="rect">
                <a:avLst/>
              </a:prstGeom>
              <a:blipFill>
                <a:blip r:embed="rId10"/>
                <a:stretch>
                  <a:fillRect l="-3965" t="-11111" r="-4405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3749658" y="4753402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3cm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3288094" y="510990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3cm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9971241" y="4992509"/>
            <a:ext cx="324000" cy="3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10739319" y="5001273"/>
                <a:ext cx="1153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9319" y="5001273"/>
                <a:ext cx="1153201" cy="276999"/>
              </a:xfrm>
              <a:prstGeom prst="rect">
                <a:avLst/>
              </a:prstGeom>
              <a:blipFill>
                <a:blip r:embed="rId11"/>
                <a:stretch>
                  <a:fillRect l="-4762" t="-8696" r="-5820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feld 32"/>
          <p:cNvSpPr txBox="1"/>
          <p:nvPr/>
        </p:nvSpPr>
        <p:spPr>
          <a:xfrm>
            <a:off x="9958756" y="4445685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?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9546160" y="4884227"/>
            <a:ext cx="23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?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3965413" y="5984902"/>
            <a:ext cx="8226587" cy="66620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Welche Zahl, die mit sich selbst multipliziert wird, ergibt 21?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6424537" y="4794509"/>
            <a:ext cx="720000" cy="720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7362474" y="5237510"/>
                <a:ext cx="12814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474" y="5237510"/>
                <a:ext cx="1281441" cy="276999"/>
              </a:xfrm>
              <a:prstGeom prst="rect">
                <a:avLst/>
              </a:prstGeom>
              <a:blipFill>
                <a:blip r:embed="rId12"/>
                <a:stretch>
                  <a:fillRect l="-4286" t="-8696" r="-5238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7386657" y="4781218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57" y="4781218"/>
                <a:ext cx="1384097" cy="276999"/>
              </a:xfrm>
              <a:prstGeom prst="rect">
                <a:avLst/>
              </a:prstGeom>
              <a:blipFill>
                <a:blip r:embed="rId13"/>
                <a:stretch>
                  <a:fillRect l="-3965" t="-8696" r="-440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feld 38"/>
          <p:cNvSpPr txBox="1"/>
          <p:nvPr/>
        </p:nvSpPr>
        <p:spPr>
          <a:xfrm>
            <a:off x="6474356" y="4454709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</a:t>
            </a:r>
            <a:r>
              <a:rPr lang="de-DE" dirty="0" smtClean="0"/>
              <a:t>cm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769890" y="496984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</a:t>
            </a:r>
            <a:r>
              <a:rPr lang="de-DE" dirty="0" smtClean="0"/>
              <a:t>cm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10746776" y="4627577"/>
                <a:ext cx="1384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6776" y="4627577"/>
                <a:ext cx="1384097" cy="276999"/>
              </a:xfrm>
              <a:prstGeom prst="rect">
                <a:avLst/>
              </a:prstGeom>
              <a:blipFill>
                <a:blip r:embed="rId14"/>
                <a:stretch>
                  <a:fillRect l="-3965" t="-8696" r="-440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490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11" grpId="0" animBg="1"/>
      <p:bldP spid="12" grpId="0" animBg="1"/>
      <p:bldP spid="14" grpId="0" animBg="1"/>
      <p:bldP spid="15" grpId="0"/>
      <p:bldP spid="16" grpId="0"/>
      <p:bldP spid="18" grpId="0"/>
      <p:bldP spid="19" grpId="0" animBg="1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82706" y="145806"/>
            <a:ext cx="8226587" cy="66620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Welche Zahl, die mit sich selbst multipliziert wird, ergibt 21?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37028" y="1451428"/>
            <a:ext cx="2177143" cy="5370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Schreibweise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Abgerundete rechteckige Legende 5"/>
          <p:cNvSpPr/>
          <p:nvPr/>
        </p:nvSpPr>
        <p:spPr>
          <a:xfrm>
            <a:off x="3744686" y="1306284"/>
            <a:ext cx="1262743" cy="674915"/>
          </a:xfrm>
          <a:prstGeom prst="wedgeRoundRectCallout">
            <a:avLst>
              <a:gd name="adj1" fmla="val -52280"/>
              <a:gd name="adj2" fmla="val -1401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/>
              <a:t>a</a:t>
            </a:r>
            <a:endParaRPr lang="de-DE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6037944" y="3085713"/>
                <a:ext cx="116955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944" y="3085713"/>
                <a:ext cx="1169551" cy="377667"/>
              </a:xfrm>
              <a:prstGeom prst="rect">
                <a:avLst/>
              </a:prstGeom>
              <a:blipFill>
                <a:blip r:embed="rId2"/>
                <a:stretch>
                  <a:fillRect l="-6250" t="-1613" r="-6250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 rechteckige Legende 7"/>
          <p:cNvSpPr/>
          <p:nvPr/>
        </p:nvSpPr>
        <p:spPr>
          <a:xfrm>
            <a:off x="6037944" y="1306283"/>
            <a:ext cx="1262743" cy="674915"/>
          </a:xfrm>
          <a:prstGeom prst="wedgeRoundRectCallout">
            <a:avLst>
              <a:gd name="adj1" fmla="val -52280"/>
              <a:gd name="adj2" fmla="val -1401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/>
              <a:t>a</a:t>
            </a:r>
            <a:endParaRPr lang="de-DE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 rechteckige Legende 8"/>
              <p:cNvSpPr/>
              <p:nvPr/>
            </p:nvSpPr>
            <p:spPr>
              <a:xfrm>
                <a:off x="5199745" y="1306282"/>
                <a:ext cx="645883" cy="674915"/>
              </a:xfrm>
              <a:prstGeom prst="wedgeRoundRectCallout">
                <a:avLst>
                  <a:gd name="adj1" fmla="val 179182"/>
                  <a:gd name="adj2" fmla="val -142265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5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9" name="Abgerundete rechteckige Legend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745" y="1306282"/>
                <a:ext cx="645883" cy="674915"/>
              </a:xfrm>
              <a:prstGeom prst="wedgeRoundRectCallout">
                <a:avLst>
                  <a:gd name="adj1" fmla="val 179182"/>
                  <a:gd name="adj2" fmla="val -142265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 rechteckige Legende 9"/>
              <p:cNvSpPr/>
              <p:nvPr/>
            </p:nvSpPr>
            <p:spPr>
              <a:xfrm>
                <a:off x="7819574" y="1306281"/>
                <a:ext cx="845455" cy="674915"/>
              </a:xfrm>
              <a:prstGeom prst="wedgeRoundRectCallout">
                <a:avLst>
                  <a:gd name="adj1" fmla="val 97405"/>
                  <a:gd name="adj2" fmla="val -146566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5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10" name="Abgerundete rechteckige Legend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9574" y="1306281"/>
                <a:ext cx="845455" cy="674915"/>
              </a:xfrm>
              <a:prstGeom prst="wedgeRoundRectCallout">
                <a:avLst>
                  <a:gd name="adj1" fmla="val 97405"/>
                  <a:gd name="adj2" fmla="val -146566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 rechteckige Legende 10"/>
          <p:cNvSpPr/>
          <p:nvPr/>
        </p:nvSpPr>
        <p:spPr>
          <a:xfrm>
            <a:off x="9577921" y="1306280"/>
            <a:ext cx="1262743" cy="674915"/>
          </a:xfrm>
          <a:prstGeom prst="wedgeRoundRectCallout">
            <a:avLst>
              <a:gd name="adj1" fmla="val -52280"/>
              <a:gd name="adj2" fmla="val -1401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/>
              <a:t>b</a:t>
            </a:r>
            <a:endParaRPr lang="de-DE" sz="54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2714171" y="2359359"/>
            <a:ext cx="1030515" cy="5370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oder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6005767" y="2359359"/>
                <a:ext cx="132709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7" y="2359359"/>
                <a:ext cx="1327095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2714170" y="3006033"/>
            <a:ext cx="1030515" cy="5370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5483347" y="3465513"/>
            <a:ext cx="2278743" cy="477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Rechenweg</a:t>
            </a:r>
            <a:endParaRPr lang="de-DE" dirty="0"/>
          </a:p>
        </p:txBody>
      </p:sp>
      <p:sp>
        <p:nvSpPr>
          <p:cNvPr id="17" name="Pfeil nach rechts 16"/>
          <p:cNvSpPr/>
          <p:nvPr/>
        </p:nvSpPr>
        <p:spPr>
          <a:xfrm flipH="1">
            <a:off x="5483346" y="3942908"/>
            <a:ext cx="2278743" cy="47739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Rechenweg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>
          <a:xfrm>
            <a:off x="537027" y="5072742"/>
            <a:ext cx="2177143" cy="53702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Schreibweise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6067180" y="5029489"/>
                <a:ext cx="1111073" cy="543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rad>
                  </m:oMath>
                </a14:m>
                <a:r>
                  <a:rPr lang="de-DE" sz="3200" b="1" dirty="0" smtClean="0"/>
                  <a:t> = a</a:t>
                </a:r>
                <a:endParaRPr lang="de-DE" sz="32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180" y="5029489"/>
                <a:ext cx="1111073" cy="543995"/>
              </a:xfrm>
              <a:prstGeom prst="rect">
                <a:avLst/>
              </a:prstGeom>
              <a:blipFill>
                <a:blip r:embed="rId6"/>
                <a:stretch>
                  <a:fillRect t="-12360" r="-21311" b="-460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Wolkenförmige Legende 1"/>
          <p:cNvSpPr/>
          <p:nvPr/>
        </p:nvSpPr>
        <p:spPr>
          <a:xfrm>
            <a:off x="3200400" y="4634698"/>
            <a:ext cx="2455817" cy="1126022"/>
          </a:xfrm>
          <a:prstGeom prst="cloudCallout">
            <a:avLst>
              <a:gd name="adj1" fmla="val 65010"/>
              <a:gd name="adj2" fmla="val 965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Wurzelzeichen für Quadratwurzel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Wolkenförmige Legende 19"/>
          <p:cNvSpPr/>
          <p:nvPr/>
        </p:nvSpPr>
        <p:spPr>
          <a:xfrm>
            <a:off x="5786484" y="5953715"/>
            <a:ext cx="2455817" cy="642695"/>
          </a:xfrm>
          <a:prstGeom prst="cloudCallout">
            <a:avLst>
              <a:gd name="adj1" fmla="val -19033"/>
              <a:gd name="adj2" fmla="val -11088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Radikand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Wolkenförmige Legende 20"/>
          <p:cNvSpPr/>
          <p:nvPr/>
        </p:nvSpPr>
        <p:spPr>
          <a:xfrm>
            <a:off x="7187406" y="4435383"/>
            <a:ext cx="1980955" cy="642695"/>
          </a:xfrm>
          <a:prstGeom prst="cloudCallout">
            <a:avLst>
              <a:gd name="adj1" fmla="val -51379"/>
              <a:gd name="adj2" fmla="val 7813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Ergebnis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9062663" y="5093158"/>
            <a:ext cx="1030515" cy="53702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10198302" y="5086320"/>
                <a:ext cx="1632435" cy="560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8302" y="5086320"/>
                <a:ext cx="1632435" cy="560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krümmter Verbinder 15"/>
          <p:cNvCxnSpPr>
            <a:stCxn id="7" idx="3"/>
            <a:endCxn id="23" idx="0"/>
          </p:cNvCxnSpPr>
          <p:nvPr/>
        </p:nvCxnSpPr>
        <p:spPr>
          <a:xfrm>
            <a:off x="7207495" y="3274547"/>
            <a:ext cx="3807025" cy="1811773"/>
          </a:xfrm>
          <a:prstGeom prst="curvedConnector2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0209292" y="3087846"/>
                <a:ext cx="156978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9292" y="3087846"/>
                <a:ext cx="1569789" cy="377667"/>
              </a:xfrm>
              <a:prstGeom prst="rect">
                <a:avLst/>
              </a:prstGeom>
              <a:blipFill>
                <a:blip r:embed="rId8"/>
                <a:stretch>
                  <a:fillRect l="-6615" t="-1639" r="-4669" b="-360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Gerade Verbindung mit Pfeil 29"/>
          <p:cNvCxnSpPr>
            <a:stCxn id="25" idx="2"/>
            <a:endCxn id="23" idx="0"/>
          </p:cNvCxnSpPr>
          <p:nvPr/>
        </p:nvCxnSpPr>
        <p:spPr>
          <a:xfrm>
            <a:off x="10994187" y="3465513"/>
            <a:ext cx="20333" cy="1620807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bgerundetes Rechteck 33"/>
          <p:cNvSpPr/>
          <p:nvPr/>
        </p:nvSpPr>
        <p:spPr>
          <a:xfrm>
            <a:off x="9062662" y="5812950"/>
            <a:ext cx="1030515" cy="53702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und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10198301" y="5773761"/>
                <a:ext cx="1938608" cy="560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8301" y="5773761"/>
                <a:ext cx="1938608" cy="5605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feld 38"/>
          <p:cNvSpPr txBox="1"/>
          <p:nvPr/>
        </p:nvSpPr>
        <p:spPr>
          <a:xfrm>
            <a:off x="11242447" y="3704210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b="1" dirty="0" smtClean="0">
                <a:solidFill>
                  <a:srgbClr val="FF0000"/>
                </a:solidFill>
              </a:rPr>
              <a:t>?</a:t>
            </a:r>
            <a:endParaRPr lang="de-DE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7" grpId="0" animBg="1"/>
      <p:bldP spid="18" grpId="0" animBg="1"/>
      <p:bldP spid="19" grpId="0"/>
      <p:bldP spid="2" grpId="0" animBg="1"/>
      <p:bldP spid="20" grpId="0" animBg="1"/>
      <p:bldP spid="21" grpId="0" animBg="1"/>
      <p:bldP spid="22" grpId="0" animBg="1"/>
      <p:bldP spid="23" grpId="0"/>
      <p:bldP spid="25" grpId="0"/>
      <p:bldP spid="34" grpId="0" animBg="1"/>
      <p:bldP spid="35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82706" y="145805"/>
            <a:ext cx="8226587" cy="66620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Besonderheiten der Quadratwurzeln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67118" y="1631796"/>
            <a:ext cx="7884106" cy="43331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Quadratwurzeln haben positive UND negative Ergebnisse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8800576" y="1421611"/>
                <a:ext cx="182216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𝟐𝟓𝟔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76" y="1421611"/>
                <a:ext cx="1822165" cy="420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8800576" y="2031212"/>
                <a:ext cx="182216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𝟔𝟐𝟓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76" y="2031212"/>
                <a:ext cx="1822165" cy="4203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s Rechteck 7"/>
          <p:cNvSpPr/>
          <p:nvPr/>
        </p:nvSpPr>
        <p:spPr>
          <a:xfrm>
            <a:off x="267118" y="3067123"/>
            <a:ext cx="7884106" cy="89092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Quadratwurzeln können nicht aus negativen Radikanden gezogen werden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8800576" y="3290252"/>
                <a:ext cx="1514389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76" y="3290252"/>
                <a:ext cx="1514389" cy="4128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8517493" y="3830584"/>
            <a:ext cx="2014318" cy="2549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Umkehrung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8949718" y="4301685"/>
                <a:ext cx="11498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=−16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9718" y="4301685"/>
                <a:ext cx="1149867" cy="276999"/>
              </a:xfrm>
              <a:prstGeom prst="rect">
                <a:avLst/>
              </a:prstGeom>
              <a:blipFill>
                <a:blip r:embed="rId5"/>
                <a:stretch>
                  <a:fillRect l="-6878" t="-4444" r="-476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9245823" y="457985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oder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8758896" y="5082123"/>
                <a:ext cx="1597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)∙(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)=−16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896" y="5082123"/>
                <a:ext cx="1597745" cy="276999"/>
              </a:xfrm>
              <a:prstGeom prst="rect">
                <a:avLst/>
              </a:prstGeom>
              <a:blipFill>
                <a:blip r:embed="rId6"/>
                <a:stretch>
                  <a:fillRect l="-4580" t="-4444" r="-3053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7680960" y="5575299"/>
            <a:ext cx="4062549" cy="1065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Die jeweiligen Werte müssten unterschiedliche Vorzeichen haben, damit bei der Multiplikation eine negative Zahl entsteht.</a:t>
            </a:r>
            <a:endParaRPr lang="de-DE" dirty="0"/>
          </a:p>
        </p:txBody>
      </p:sp>
      <p:sp>
        <p:nvSpPr>
          <p:cNvPr id="15" name="Gewitterblitz 14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10898080" y="2730717"/>
            <a:ext cx="779192" cy="1709467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26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Breitbild</PresentationFormat>
  <Paragraphs>64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15</cp:revision>
  <dcterms:created xsi:type="dcterms:W3CDTF">2019-10-16T06:37:33Z</dcterms:created>
  <dcterms:modified xsi:type="dcterms:W3CDTF">2019-10-16T12:37:31Z</dcterms:modified>
</cp:coreProperties>
</file>