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7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20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93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2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62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19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47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22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78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44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10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1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685FF-F090-4435-BA8F-43133AE3E728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96D90-5962-4596-9873-C60CD44034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86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audio" Target="../media/media1.m4a"/><Relationship Id="rId16" Type="http://schemas.openxmlformats.org/officeDocument/2006/relationships/image" Target="../media/image25.png"/><Relationship Id="rId1" Type="http://schemas.microsoft.com/office/2007/relationships/media" Target="../media/media1.m4a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jp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82050" y="0"/>
            <a:ext cx="10827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Quadratische Funktionen bestimmen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239429" y="1287524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die Funktionsgleichung.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98250"/>
            <a:ext cx="6019800" cy="33147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926442" y="5948604"/>
                <a:ext cx="3775166" cy="791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42" y="5948604"/>
                <a:ext cx="3775166" cy="7919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pieren 8"/>
          <p:cNvGrpSpPr/>
          <p:nvPr/>
        </p:nvGrpSpPr>
        <p:grpSpPr>
          <a:xfrm>
            <a:off x="2913862" y="2727637"/>
            <a:ext cx="150844" cy="195943"/>
            <a:chOff x="4969058" y="2181497"/>
            <a:chExt cx="307535" cy="222069"/>
          </a:xfrm>
        </p:grpSpPr>
        <p:cxnSp>
          <p:nvCxnSpPr>
            <p:cNvPr id="10" name="Gerader Verbinder 9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979869" y="2316261"/>
                <a:ext cx="10326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869" y="2316261"/>
                <a:ext cx="1032655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446283" y="3861363"/>
                <a:ext cx="120520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283" y="3861363"/>
                <a:ext cx="1205202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pieren 15"/>
          <p:cNvGrpSpPr/>
          <p:nvPr/>
        </p:nvGrpSpPr>
        <p:grpSpPr>
          <a:xfrm>
            <a:off x="1760772" y="3456414"/>
            <a:ext cx="150844" cy="195943"/>
            <a:chOff x="4969058" y="2181497"/>
            <a:chExt cx="307535" cy="222069"/>
          </a:xfrm>
        </p:grpSpPr>
        <p:cxnSp>
          <p:nvCxnSpPr>
            <p:cNvPr id="17" name="Gerader Verbinder 16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Ellipse 21"/>
          <p:cNvSpPr/>
          <p:nvPr/>
        </p:nvSpPr>
        <p:spPr>
          <a:xfrm>
            <a:off x="3270181" y="2367615"/>
            <a:ext cx="309489" cy="337625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3033931" y="6175741"/>
            <a:ext cx="309489" cy="337625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3579670" y="2374242"/>
            <a:ext cx="309489" cy="337625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3889159" y="6187870"/>
            <a:ext cx="309489" cy="337625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1911616" y="3892251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504955" y="6175741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2195466" y="3882260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1377297" y="6224586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 29"/>
              <p:cNvSpPr/>
              <p:nvPr/>
            </p:nvSpPr>
            <p:spPr>
              <a:xfrm>
                <a:off x="7713328" y="1580607"/>
                <a:ext cx="2948435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328" y="1580607"/>
                <a:ext cx="2948435" cy="4070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Ellipse 30"/>
          <p:cNvSpPr/>
          <p:nvPr/>
        </p:nvSpPr>
        <p:spPr>
          <a:xfrm>
            <a:off x="8162726" y="1615343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9107720" y="1642679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9590274" y="1642678"/>
            <a:ext cx="309489" cy="337625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10284062" y="1611795"/>
            <a:ext cx="309489" cy="337625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Abgerundetes Rechteck 35"/>
          <p:cNvSpPr/>
          <p:nvPr/>
        </p:nvSpPr>
        <p:spPr>
          <a:xfrm>
            <a:off x="926442" y="5577144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Scheitelform erstellen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7" name="Abgerundetes Rechteck 36"/>
          <p:cNvSpPr/>
          <p:nvPr/>
        </p:nvSpPr>
        <p:spPr>
          <a:xfrm>
            <a:off x="7299962" y="1103104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Werte einsetzen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7286916" y="2172119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3</a:t>
            </a:r>
            <a:r>
              <a:rPr lang="de-DE" b="1" dirty="0" smtClean="0">
                <a:solidFill>
                  <a:schemeClr val="tx1"/>
                </a:solidFill>
              </a:rPr>
              <a:t>. Streckfaktor bestimmen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eck 38"/>
              <p:cNvSpPr/>
              <p:nvPr/>
            </p:nvSpPr>
            <p:spPr>
              <a:xfrm>
                <a:off x="7712600" y="2690206"/>
                <a:ext cx="21524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600" y="2690206"/>
                <a:ext cx="2152448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593551" y="2736372"/>
                <a:ext cx="6558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 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3551" y="2736372"/>
                <a:ext cx="655821" cy="307777"/>
              </a:xfrm>
              <a:prstGeom prst="rect">
                <a:avLst/>
              </a:prstGeom>
              <a:blipFill>
                <a:blip r:embed="rId9"/>
                <a:stretch>
                  <a:fillRect l="-14019" r="-8411" b="-3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eck 40"/>
              <p:cNvSpPr/>
              <p:nvPr/>
            </p:nvSpPr>
            <p:spPr>
              <a:xfrm>
                <a:off x="7712600" y="3277765"/>
                <a:ext cx="192783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1" name="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600" y="3277765"/>
                <a:ext cx="1927835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10592823" y="3324906"/>
                <a:ext cx="5143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2823" y="3324906"/>
                <a:ext cx="514372" cy="307777"/>
              </a:xfrm>
              <a:prstGeom prst="rect">
                <a:avLst/>
              </a:prstGeom>
              <a:blipFill>
                <a:blip r:embed="rId11"/>
                <a:stretch>
                  <a:fillRect l="-17857" r="-10714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eck 42"/>
              <p:cNvSpPr/>
              <p:nvPr/>
            </p:nvSpPr>
            <p:spPr>
              <a:xfrm>
                <a:off x="7712600" y="3721403"/>
                <a:ext cx="1630575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3" name="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600" y="3721403"/>
                <a:ext cx="1630575" cy="6685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eck 43"/>
              <p:cNvSpPr/>
              <p:nvPr/>
            </p:nvSpPr>
            <p:spPr>
              <a:xfrm>
                <a:off x="7832558" y="4952109"/>
                <a:ext cx="2709973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558" y="4952109"/>
                <a:ext cx="2709973" cy="6685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bgerundetes Rechteck 44"/>
          <p:cNvSpPr/>
          <p:nvPr/>
        </p:nvSpPr>
        <p:spPr>
          <a:xfrm>
            <a:off x="7286916" y="4529131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4. Funktion in Scheitelform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7299961" y="5765213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5. Funktion in </a:t>
            </a:r>
            <a:r>
              <a:rPr lang="de-DE" b="1" dirty="0" err="1" smtClean="0">
                <a:solidFill>
                  <a:schemeClr val="tx1"/>
                </a:solidFill>
              </a:rPr>
              <a:t>allgem</a:t>
            </a:r>
            <a:r>
              <a:rPr lang="de-DE" b="1" dirty="0" smtClean="0">
                <a:solidFill>
                  <a:schemeClr val="tx1"/>
                </a:solidFill>
              </a:rPr>
              <a:t>. Quadrat. Form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hteck 46"/>
              <p:cNvSpPr/>
              <p:nvPr/>
            </p:nvSpPr>
            <p:spPr>
              <a:xfrm>
                <a:off x="7707781" y="6189484"/>
                <a:ext cx="3080267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7" name="Rechtec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781" y="6189484"/>
                <a:ext cx="3080267" cy="6685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bgerundetes Rechteck 47"/>
          <p:cNvSpPr/>
          <p:nvPr/>
        </p:nvSpPr>
        <p:spPr>
          <a:xfrm>
            <a:off x="142219" y="1287524"/>
            <a:ext cx="1995152" cy="33364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</a:t>
            </a:r>
            <a:r>
              <a:rPr lang="de-DE" b="1" dirty="0" smtClean="0">
                <a:solidFill>
                  <a:schemeClr val="tx1"/>
                </a:solidFill>
              </a:rPr>
              <a:t>. 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9" name="Abgerundetes Rechteck 48"/>
          <p:cNvSpPr/>
          <p:nvPr/>
        </p:nvSpPr>
        <p:spPr>
          <a:xfrm>
            <a:off x="4752721" y="5595396"/>
            <a:ext cx="1119259" cy="11451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 Punkte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9693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5173"/>
    </mc:Choice>
    <mc:Fallback>
      <p:transition spd="slow" advTm="2651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12" grpId="0"/>
      <p:bldP spid="13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/>
      <p:bldP spid="48" grpId="0" animBg="1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" y="1296490"/>
            <a:ext cx="6019800" cy="3314700"/>
          </a:xfrm>
          <a:prstGeom prst="rect">
            <a:avLst/>
          </a:prstGeom>
        </p:spPr>
      </p:pic>
      <p:sp>
        <p:nvSpPr>
          <p:cNvPr id="5" name="Abgerundetes Rechteck 4"/>
          <p:cNvSpPr/>
          <p:nvPr/>
        </p:nvSpPr>
        <p:spPr>
          <a:xfrm>
            <a:off x="2090539" y="659323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die Funktionsgleichung.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926923" y="5323569"/>
                <a:ext cx="3775166" cy="791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23" y="5323569"/>
                <a:ext cx="3775166" cy="79190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pieren 8"/>
          <p:cNvGrpSpPr/>
          <p:nvPr/>
        </p:nvGrpSpPr>
        <p:grpSpPr>
          <a:xfrm>
            <a:off x="2353002" y="3586045"/>
            <a:ext cx="150844" cy="195943"/>
            <a:chOff x="4969058" y="2181497"/>
            <a:chExt cx="307535" cy="222069"/>
          </a:xfrm>
        </p:grpSpPr>
        <p:cxnSp>
          <p:nvCxnSpPr>
            <p:cNvPr id="10" name="Gerader Verbinder 9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1719736" y="3913547"/>
                <a:ext cx="141737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736" y="3913547"/>
                <a:ext cx="1417376" cy="400110"/>
              </a:xfrm>
              <a:prstGeom prst="rect">
                <a:avLst/>
              </a:prstGeom>
              <a:blipFill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922726" y="2060592"/>
                <a:ext cx="10631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726" y="2060592"/>
                <a:ext cx="1063112" cy="400110"/>
              </a:xfrm>
              <a:prstGeom prst="rect">
                <a:avLst/>
              </a:prstGeom>
              <a:blipFill>
                <a:blip r:embed="rId7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uppieren 15"/>
          <p:cNvGrpSpPr/>
          <p:nvPr/>
        </p:nvGrpSpPr>
        <p:grpSpPr>
          <a:xfrm>
            <a:off x="3560700" y="2138099"/>
            <a:ext cx="150844" cy="195943"/>
            <a:chOff x="4969058" y="2181497"/>
            <a:chExt cx="307535" cy="222069"/>
          </a:xfrm>
        </p:grpSpPr>
        <p:cxnSp>
          <p:nvCxnSpPr>
            <p:cNvPr id="17" name="Gerader Verbinder 16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Ellipse 21"/>
          <p:cNvSpPr/>
          <p:nvPr/>
        </p:nvSpPr>
        <p:spPr>
          <a:xfrm>
            <a:off x="2090539" y="3978319"/>
            <a:ext cx="421360" cy="265412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3034412" y="5550706"/>
            <a:ext cx="309489" cy="337625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2515015" y="3954843"/>
            <a:ext cx="479556" cy="358814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3889640" y="5562835"/>
            <a:ext cx="309489" cy="337625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4299537" y="2081488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505436" y="5550706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4547344" y="2081488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1377778" y="5599551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 29"/>
              <p:cNvSpPr/>
              <p:nvPr/>
            </p:nvSpPr>
            <p:spPr>
              <a:xfrm>
                <a:off x="7691647" y="1150342"/>
                <a:ext cx="2948436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647" y="1150342"/>
                <a:ext cx="2948436" cy="407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Ellipse 30"/>
          <p:cNvSpPr/>
          <p:nvPr/>
        </p:nvSpPr>
        <p:spPr>
          <a:xfrm>
            <a:off x="8141045" y="1185078"/>
            <a:ext cx="309489" cy="337625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9086039" y="1212414"/>
            <a:ext cx="309489" cy="337625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9568593" y="1212413"/>
            <a:ext cx="309489" cy="337625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10262381" y="1181530"/>
            <a:ext cx="309489" cy="337625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Abgerundetes Rechteck 35"/>
          <p:cNvSpPr/>
          <p:nvPr/>
        </p:nvSpPr>
        <p:spPr>
          <a:xfrm>
            <a:off x="926923" y="4952109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Scheitelform erstellen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7" name="Abgerundetes Rechteck 36"/>
          <p:cNvSpPr/>
          <p:nvPr/>
        </p:nvSpPr>
        <p:spPr>
          <a:xfrm>
            <a:off x="7278281" y="672839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Werte einsetzen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7265235" y="1741854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3</a:t>
            </a:r>
            <a:r>
              <a:rPr lang="de-DE" b="1" dirty="0" smtClean="0">
                <a:solidFill>
                  <a:schemeClr val="tx1"/>
                </a:solidFill>
              </a:rPr>
              <a:t>. Streckfaktor bestimmen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eck 38"/>
              <p:cNvSpPr/>
              <p:nvPr/>
            </p:nvSpPr>
            <p:spPr>
              <a:xfrm>
                <a:off x="7690919" y="2259941"/>
                <a:ext cx="21524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919" y="2259941"/>
                <a:ext cx="2152449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571870" y="2306107"/>
                <a:ext cx="599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1870" y="2306107"/>
                <a:ext cx="599716" cy="307777"/>
              </a:xfrm>
              <a:prstGeom prst="rect">
                <a:avLst/>
              </a:prstGeom>
              <a:blipFill>
                <a:blip r:embed="rId10"/>
                <a:stretch>
                  <a:fillRect l="-14141" r="-9091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eck 40"/>
              <p:cNvSpPr/>
              <p:nvPr/>
            </p:nvSpPr>
            <p:spPr>
              <a:xfrm>
                <a:off x="7690919" y="2842368"/>
                <a:ext cx="17354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1" name="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919" y="2842368"/>
                <a:ext cx="173547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10571142" y="2894641"/>
                <a:ext cx="5143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1142" y="2894641"/>
                <a:ext cx="514372" cy="307777"/>
              </a:xfrm>
              <a:prstGeom prst="rect">
                <a:avLst/>
              </a:prstGeom>
              <a:blipFill>
                <a:blip r:embed="rId12"/>
                <a:stretch>
                  <a:fillRect l="-16667" r="-11905" b="-3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eck 42"/>
              <p:cNvSpPr/>
              <p:nvPr/>
            </p:nvSpPr>
            <p:spPr>
              <a:xfrm>
                <a:off x="7690919" y="3392357"/>
                <a:ext cx="13954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3" name="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919" y="3392357"/>
                <a:ext cx="1395447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eck 43"/>
              <p:cNvSpPr/>
              <p:nvPr/>
            </p:nvSpPr>
            <p:spPr>
              <a:xfrm>
                <a:off x="8098455" y="4521844"/>
                <a:ext cx="2134815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455" y="4521844"/>
                <a:ext cx="2134815" cy="407099"/>
              </a:xfrm>
              <a:prstGeom prst="rect">
                <a:avLst/>
              </a:prstGeom>
              <a:blipFill>
                <a:blip r:embed="rId14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bgerundetes Rechteck 44"/>
          <p:cNvSpPr/>
          <p:nvPr/>
        </p:nvSpPr>
        <p:spPr>
          <a:xfrm>
            <a:off x="7265235" y="4098866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4. Funktion in Scheitelform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7278280" y="5334948"/>
            <a:ext cx="3775166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5. Funktion in </a:t>
            </a:r>
            <a:r>
              <a:rPr lang="de-DE" b="1" dirty="0" err="1" smtClean="0">
                <a:solidFill>
                  <a:schemeClr val="tx1"/>
                </a:solidFill>
              </a:rPr>
              <a:t>allgem</a:t>
            </a:r>
            <a:r>
              <a:rPr lang="de-DE" b="1" dirty="0" smtClean="0">
                <a:solidFill>
                  <a:schemeClr val="tx1"/>
                </a:solidFill>
              </a:rPr>
              <a:t>. Quadrat. Form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hteck 46"/>
              <p:cNvSpPr/>
              <p:nvPr/>
            </p:nvSpPr>
            <p:spPr>
              <a:xfrm>
                <a:off x="8025041" y="5759219"/>
                <a:ext cx="2255554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7" name="Rechtec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5041" y="5759219"/>
                <a:ext cx="2255554" cy="407099"/>
              </a:xfrm>
              <a:prstGeom prst="rect">
                <a:avLst/>
              </a:prstGeom>
              <a:blipFill>
                <a:blip r:embed="rId15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bgerundetes Rechteck 47"/>
          <p:cNvSpPr/>
          <p:nvPr/>
        </p:nvSpPr>
        <p:spPr>
          <a:xfrm>
            <a:off x="98183" y="659323"/>
            <a:ext cx="1914982" cy="33105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9" name="Abgerundetes Rechteck 48"/>
          <p:cNvSpPr/>
          <p:nvPr/>
        </p:nvSpPr>
        <p:spPr>
          <a:xfrm>
            <a:off x="4746446" y="4932211"/>
            <a:ext cx="1119259" cy="11451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 Punkte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70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7"/>
    </mc:Choice>
    <mc:Fallback>
      <p:transition spd="slow" advTm="13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12" grpId="0"/>
      <p:bldP spid="13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/>
      <p:bldP spid="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4.5|5.3|5.4|16.9|4.9|5.5|20|9.5|4.3|1.8|22.4|2|3.1|2|10.4|5.9|2.5|32.1|10.4|26.1|2.9|1.4|1.6|6.1|14|12.3|13.4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Breitbild</PresentationFormat>
  <Paragraphs>39</Paragraphs>
  <Slides>2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2020-04-08T08:09:27Z</dcterms:created>
  <dcterms:modified xsi:type="dcterms:W3CDTF">2020-04-08T10:10:51Z</dcterms:modified>
</cp:coreProperties>
</file>