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32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D351-07A2-48BE-AE4C-8B96F0595174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4C0-7CC9-4A65-A9B4-D05DDFBFF9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806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D351-07A2-48BE-AE4C-8B96F0595174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4C0-7CC9-4A65-A9B4-D05DDFBFF9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26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D351-07A2-48BE-AE4C-8B96F0595174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4C0-7CC9-4A65-A9B4-D05DDFBFF9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53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D351-07A2-48BE-AE4C-8B96F0595174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4C0-7CC9-4A65-A9B4-D05DDFBFF9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95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D351-07A2-48BE-AE4C-8B96F0595174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4C0-7CC9-4A65-A9B4-D05DDFBFF9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13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D351-07A2-48BE-AE4C-8B96F0595174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4C0-7CC9-4A65-A9B4-D05DDFBFF9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20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D351-07A2-48BE-AE4C-8B96F0595174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4C0-7CC9-4A65-A9B4-D05DDFBFF9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009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D351-07A2-48BE-AE4C-8B96F0595174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4C0-7CC9-4A65-A9B4-D05DDFBFF9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090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D351-07A2-48BE-AE4C-8B96F0595174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4C0-7CC9-4A65-A9B4-D05DDFBFF9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986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D351-07A2-48BE-AE4C-8B96F0595174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4C0-7CC9-4A65-A9B4-D05DDFBFF9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9647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D351-07A2-48BE-AE4C-8B96F0595174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4C0-7CC9-4A65-A9B4-D05DDFBFF9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499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8D351-07A2-48BE-AE4C-8B96F0595174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B04C0-7CC9-4A65-A9B4-D05DDFBFF9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387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reihandform 43"/>
          <p:cNvSpPr/>
          <p:nvPr/>
        </p:nvSpPr>
        <p:spPr>
          <a:xfrm>
            <a:off x="3099202" y="1570895"/>
            <a:ext cx="1519311" cy="3066757"/>
          </a:xfrm>
          <a:custGeom>
            <a:avLst/>
            <a:gdLst>
              <a:gd name="connsiteX0" fmla="*/ 0 w 1519311"/>
              <a:gd name="connsiteY0" fmla="*/ 0 h 3066757"/>
              <a:gd name="connsiteX1" fmla="*/ 14067 w 1519311"/>
              <a:gd name="connsiteY1" fmla="*/ 3052690 h 3066757"/>
              <a:gd name="connsiteX2" fmla="*/ 1519311 w 1519311"/>
              <a:gd name="connsiteY2" fmla="*/ 3066757 h 3066757"/>
              <a:gd name="connsiteX3" fmla="*/ 0 w 1519311"/>
              <a:gd name="connsiteY3" fmla="*/ 0 h 3066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9311" h="3066757">
                <a:moveTo>
                  <a:pt x="0" y="0"/>
                </a:moveTo>
                <a:lnTo>
                  <a:pt x="14067" y="3052690"/>
                </a:lnTo>
                <a:lnTo>
                  <a:pt x="1519311" y="3066757"/>
                </a:lnTo>
                <a:lnTo>
                  <a:pt x="0" y="0"/>
                </a:ln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119449" y="224135"/>
            <a:ext cx="9953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Pythagoras in Kegel und Pyramide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1566839" y="1597226"/>
            <a:ext cx="3044735" cy="4005563"/>
            <a:chOff x="1441002" y="3562675"/>
            <a:chExt cx="2394459" cy="3029334"/>
          </a:xfrm>
        </p:grpSpPr>
        <p:grpSp>
          <p:nvGrpSpPr>
            <p:cNvPr id="19" name="Gruppieren 18"/>
            <p:cNvGrpSpPr/>
            <p:nvPr/>
          </p:nvGrpSpPr>
          <p:grpSpPr>
            <a:xfrm>
              <a:off x="1441002" y="3562675"/>
              <a:ext cx="2394459" cy="3029334"/>
              <a:chOff x="9088438" y="5936457"/>
              <a:chExt cx="546100" cy="853901"/>
            </a:xfrm>
          </p:grpSpPr>
          <p:sp>
            <p:nvSpPr>
              <p:cNvPr id="25" name="Bogen 24"/>
              <p:cNvSpPr/>
              <p:nvPr/>
            </p:nvSpPr>
            <p:spPr>
              <a:xfrm>
                <a:off x="9088438" y="6407582"/>
                <a:ext cx="546100" cy="382776"/>
              </a:xfrm>
              <a:prstGeom prst="arc">
                <a:avLst>
                  <a:gd name="adj1" fmla="val 11009259"/>
                  <a:gd name="adj2" fmla="val 0"/>
                </a:avLst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Bogen 25"/>
              <p:cNvSpPr/>
              <p:nvPr/>
            </p:nvSpPr>
            <p:spPr>
              <a:xfrm rot="10800000">
                <a:off x="9088438" y="6403035"/>
                <a:ext cx="546100" cy="363077"/>
              </a:xfrm>
              <a:prstGeom prst="arc">
                <a:avLst>
                  <a:gd name="adj1" fmla="val 10792561"/>
                  <a:gd name="adj2" fmla="val 0"/>
                </a:avLst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27" name="Gerader Verbinder 26"/>
              <p:cNvCxnSpPr>
                <a:stCxn id="25" idx="0"/>
              </p:cNvCxnSpPr>
              <p:nvPr/>
            </p:nvCxnSpPr>
            <p:spPr>
              <a:xfrm flipV="1">
                <a:off x="9089464" y="5936457"/>
                <a:ext cx="272023" cy="64593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r Verbinder 27"/>
              <p:cNvCxnSpPr/>
              <p:nvPr/>
            </p:nvCxnSpPr>
            <p:spPr>
              <a:xfrm flipH="1" flipV="1">
                <a:off x="9364528" y="5936457"/>
                <a:ext cx="270010" cy="6381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28"/>
              <p:cNvCxnSpPr>
                <a:stCxn id="26" idx="2"/>
                <a:endCxn id="26" idx="0"/>
              </p:cNvCxnSpPr>
              <p:nvPr/>
            </p:nvCxnSpPr>
            <p:spPr>
              <a:xfrm flipV="1">
                <a:off x="9088438" y="6583983"/>
                <a:ext cx="546099" cy="5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Gerader Verbinder 29"/>
              <p:cNvCxnSpPr/>
              <p:nvPr/>
            </p:nvCxnSpPr>
            <p:spPr>
              <a:xfrm flipV="1">
                <a:off x="9364528" y="5936457"/>
                <a:ext cx="0" cy="648116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Gerader Verbinder 19"/>
            <p:cNvCxnSpPr>
              <a:endCxn id="26" idx="0"/>
            </p:cNvCxnSpPr>
            <p:nvPr/>
          </p:nvCxnSpPr>
          <p:spPr>
            <a:xfrm flipV="1">
              <a:off x="2651561" y="5859369"/>
              <a:ext cx="1183890" cy="2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feld 21"/>
            <p:cNvSpPr txBox="1"/>
            <p:nvPr/>
          </p:nvSpPr>
          <p:spPr>
            <a:xfrm>
              <a:off x="2704651" y="470844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h</a:t>
              </a:r>
              <a:endParaRPr lang="de-DE" dirty="0"/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3174537" y="5543701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r</a:t>
              </a:r>
              <a:endParaRPr lang="de-DE" dirty="0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3378547" y="4573890"/>
              <a:ext cx="2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s</a:t>
              </a:r>
              <a:endParaRPr lang="de-DE" dirty="0"/>
            </a:p>
          </p:txBody>
        </p:sp>
      </p:grpSp>
      <p:grpSp>
        <p:nvGrpSpPr>
          <p:cNvPr id="41" name="Gruppieren 40"/>
          <p:cNvGrpSpPr/>
          <p:nvPr/>
        </p:nvGrpSpPr>
        <p:grpSpPr>
          <a:xfrm>
            <a:off x="6823933" y="1665106"/>
            <a:ext cx="3472556" cy="3937683"/>
            <a:chOff x="1633672" y="1881052"/>
            <a:chExt cx="3472556" cy="3937683"/>
          </a:xfrm>
        </p:grpSpPr>
        <p:grpSp>
          <p:nvGrpSpPr>
            <p:cNvPr id="5" name="Gruppieren 4"/>
            <p:cNvGrpSpPr/>
            <p:nvPr/>
          </p:nvGrpSpPr>
          <p:grpSpPr>
            <a:xfrm>
              <a:off x="1633672" y="1881052"/>
              <a:ext cx="3434715" cy="3626622"/>
              <a:chOff x="8963026" y="3734716"/>
              <a:chExt cx="820442" cy="1014722"/>
            </a:xfrm>
          </p:grpSpPr>
          <p:cxnSp>
            <p:nvCxnSpPr>
              <p:cNvPr id="6" name="Gerader Verbinder 5"/>
              <p:cNvCxnSpPr/>
              <p:nvPr/>
            </p:nvCxnSpPr>
            <p:spPr>
              <a:xfrm flipH="1" flipV="1">
                <a:off x="9145024" y="4434072"/>
                <a:ext cx="469239" cy="3098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Gerader Verbinder 6"/>
              <p:cNvCxnSpPr/>
              <p:nvPr/>
            </p:nvCxnSpPr>
            <p:spPr>
              <a:xfrm flipV="1">
                <a:off x="8967650" y="4434072"/>
                <a:ext cx="815818" cy="3098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Gerader Verbinder 7"/>
              <p:cNvCxnSpPr/>
              <p:nvPr/>
            </p:nvCxnSpPr>
            <p:spPr>
              <a:xfrm flipV="1">
                <a:off x="9375559" y="3744211"/>
                <a:ext cx="9220" cy="843467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Gerader Verbinder 8"/>
              <p:cNvCxnSpPr/>
              <p:nvPr/>
            </p:nvCxnSpPr>
            <p:spPr>
              <a:xfrm flipV="1">
                <a:off x="8970423" y="3744211"/>
                <a:ext cx="414356" cy="98892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Gerader Verbinder 9"/>
              <p:cNvCxnSpPr/>
              <p:nvPr/>
            </p:nvCxnSpPr>
            <p:spPr>
              <a:xfrm flipH="1" flipV="1">
                <a:off x="9385508" y="3744211"/>
                <a:ext cx="220458" cy="100522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Gerader Verbinder 10"/>
              <p:cNvCxnSpPr/>
              <p:nvPr/>
            </p:nvCxnSpPr>
            <p:spPr>
              <a:xfrm flipH="1" flipV="1">
                <a:off x="9381678" y="3746685"/>
                <a:ext cx="401790" cy="68183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Gerader Verbinder 11"/>
              <p:cNvCxnSpPr/>
              <p:nvPr/>
            </p:nvCxnSpPr>
            <p:spPr>
              <a:xfrm flipV="1">
                <a:off x="9144000" y="3734716"/>
                <a:ext cx="241043" cy="680122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r Verbinder 12"/>
              <p:cNvCxnSpPr/>
              <p:nvPr/>
            </p:nvCxnSpPr>
            <p:spPr>
              <a:xfrm flipH="1" flipV="1">
                <a:off x="8963026" y="4738689"/>
                <a:ext cx="648925" cy="519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r Verbinder 13"/>
              <p:cNvCxnSpPr/>
              <p:nvPr/>
            </p:nvCxnSpPr>
            <p:spPr>
              <a:xfrm flipH="1">
                <a:off x="9611952" y="4434072"/>
                <a:ext cx="171516" cy="30721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 flipH="1" flipV="1">
                <a:off x="9134543" y="4423324"/>
                <a:ext cx="648925" cy="5194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r Verbinder 15"/>
              <p:cNvCxnSpPr/>
              <p:nvPr/>
            </p:nvCxnSpPr>
            <p:spPr>
              <a:xfrm flipH="1">
                <a:off x="8968268" y="4425921"/>
                <a:ext cx="171516" cy="307213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feld 30"/>
            <p:cNvSpPr txBox="1"/>
            <p:nvPr/>
          </p:nvSpPr>
          <p:spPr>
            <a:xfrm>
              <a:off x="4325934" y="2881875"/>
              <a:ext cx="348963" cy="4883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s</a:t>
              </a:r>
              <a:endParaRPr lang="de-DE" dirty="0"/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3407076" y="3860694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h</a:t>
              </a:r>
              <a:endParaRPr lang="de-DE" dirty="0"/>
            </a:p>
          </p:txBody>
        </p:sp>
        <p:cxnSp>
          <p:nvCxnSpPr>
            <p:cNvPr id="34" name="Gerader Verbinder 33"/>
            <p:cNvCxnSpPr/>
            <p:nvPr/>
          </p:nvCxnSpPr>
          <p:spPr>
            <a:xfrm>
              <a:off x="3360708" y="1923829"/>
              <a:ext cx="1348660" cy="2976583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Textfeld 37"/>
                <p:cNvSpPr txBox="1"/>
                <p:nvPr/>
              </p:nvSpPr>
              <p:spPr>
                <a:xfrm>
                  <a:off x="4323745" y="3793142"/>
                  <a:ext cx="30059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38" name="Textfeld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23745" y="3793142"/>
                  <a:ext cx="300595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20408" b="-1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Textfeld 38"/>
            <p:cNvSpPr txBox="1"/>
            <p:nvPr/>
          </p:nvSpPr>
          <p:spPr>
            <a:xfrm>
              <a:off x="4810954" y="4819015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</a:t>
              </a:r>
              <a:endParaRPr lang="de-DE" dirty="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2864191" y="5449403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</a:t>
              </a:r>
              <a:endParaRPr lang="de-DE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Abgerundetes Rechteck 41"/>
              <p:cNvSpPr/>
              <p:nvPr/>
            </p:nvSpPr>
            <p:spPr>
              <a:xfrm>
                <a:off x="1456343" y="5824409"/>
                <a:ext cx="3265715" cy="79874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2" name="Abgerundetes Rechtec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343" y="5824409"/>
                <a:ext cx="3265715" cy="798743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008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" grpId="0"/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ihandform 70"/>
          <p:cNvSpPr/>
          <p:nvPr/>
        </p:nvSpPr>
        <p:spPr>
          <a:xfrm>
            <a:off x="10123094" y="1126703"/>
            <a:ext cx="1336431" cy="3573194"/>
          </a:xfrm>
          <a:custGeom>
            <a:avLst/>
            <a:gdLst>
              <a:gd name="connsiteX0" fmla="*/ 0 w 1336431"/>
              <a:gd name="connsiteY0" fmla="*/ 0 h 3573194"/>
              <a:gd name="connsiteX1" fmla="*/ 1336431 w 1336431"/>
              <a:gd name="connsiteY1" fmla="*/ 2996418 h 3573194"/>
              <a:gd name="connsiteX2" fmla="*/ 942535 w 1336431"/>
              <a:gd name="connsiteY2" fmla="*/ 3573194 h 3573194"/>
              <a:gd name="connsiteX3" fmla="*/ 0 w 1336431"/>
              <a:gd name="connsiteY3" fmla="*/ 0 h 3573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6431" h="3573194">
                <a:moveTo>
                  <a:pt x="0" y="0"/>
                </a:moveTo>
                <a:lnTo>
                  <a:pt x="1336431" y="2996418"/>
                </a:lnTo>
                <a:lnTo>
                  <a:pt x="942535" y="3573194"/>
                </a:lnTo>
                <a:lnTo>
                  <a:pt x="0" y="0"/>
                </a:ln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Freihandform 68"/>
          <p:cNvSpPr/>
          <p:nvPr/>
        </p:nvSpPr>
        <p:spPr>
          <a:xfrm>
            <a:off x="4388505" y="3628342"/>
            <a:ext cx="2700997" cy="1097280"/>
          </a:xfrm>
          <a:custGeom>
            <a:avLst/>
            <a:gdLst>
              <a:gd name="connsiteX0" fmla="*/ 0 w 2700997"/>
              <a:gd name="connsiteY0" fmla="*/ 1097280 h 1097280"/>
              <a:gd name="connsiteX1" fmla="*/ 703385 w 2700997"/>
              <a:gd name="connsiteY1" fmla="*/ 0 h 1097280"/>
              <a:gd name="connsiteX2" fmla="*/ 2700997 w 2700997"/>
              <a:gd name="connsiteY2" fmla="*/ 1097280 h 1097280"/>
              <a:gd name="connsiteX3" fmla="*/ 0 w 2700997"/>
              <a:gd name="connsiteY3" fmla="*/ 109728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0997" h="1097280">
                <a:moveTo>
                  <a:pt x="0" y="1097280"/>
                </a:moveTo>
                <a:lnTo>
                  <a:pt x="703385" y="0"/>
                </a:lnTo>
                <a:lnTo>
                  <a:pt x="2700997" y="1097280"/>
                </a:lnTo>
                <a:lnTo>
                  <a:pt x="0" y="1097280"/>
                </a:lnTo>
                <a:close/>
              </a:path>
            </a:pathLst>
          </a:custGeom>
          <a:pattFill prst="pct20">
            <a:fgClr>
              <a:srgbClr val="FFC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Freihandform 65"/>
          <p:cNvSpPr/>
          <p:nvPr/>
        </p:nvSpPr>
        <p:spPr>
          <a:xfrm>
            <a:off x="6091625" y="1165998"/>
            <a:ext cx="956604" cy="3545058"/>
          </a:xfrm>
          <a:custGeom>
            <a:avLst/>
            <a:gdLst>
              <a:gd name="connsiteX0" fmla="*/ 0 w 956604"/>
              <a:gd name="connsiteY0" fmla="*/ 2982351 h 3545058"/>
              <a:gd name="connsiteX1" fmla="*/ 28136 w 956604"/>
              <a:gd name="connsiteY1" fmla="*/ 0 h 3545058"/>
              <a:gd name="connsiteX2" fmla="*/ 956604 w 956604"/>
              <a:gd name="connsiteY2" fmla="*/ 3545058 h 3545058"/>
              <a:gd name="connsiteX3" fmla="*/ 0 w 956604"/>
              <a:gd name="connsiteY3" fmla="*/ 2982351 h 3545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604" h="3545058">
                <a:moveTo>
                  <a:pt x="0" y="2982351"/>
                </a:moveTo>
                <a:lnTo>
                  <a:pt x="28136" y="0"/>
                </a:lnTo>
                <a:lnTo>
                  <a:pt x="956604" y="3545058"/>
                </a:lnTo>
                <a:lnTo>
                  <a:pt x="0" y="2982351"/>
                </a:ln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Freihandform 43"/>
          <p:cNvSpPr/>
          <p:nvPr/>
        </p:nvSpPr>
        <p:spPr>
          <a:xfrm>
            <a:off x="1972665" y="1160142"/>
            <a:ext cx="1371600" cy="2991395"/>
          </a:xfrm>
          <a:custGeom>
            <a:avLst/>
            <a:gdLst>
              <a:gd name="connsiteX0" fmla="*/ 0 w 1371600"/>
              <a:gd name="connsiteY0" fmla="*/ 2978332 h 2991395"/>
              <a:gd name="connsiteX1" fmla="*/ 26126 w 1371600"/>
              <a:gd name="connsiteY1" fmla="*/ 0 h 2991395"/>
              <a:gd name="connsiteX2" fmla="*/ 1371600 w 1371600"/>
              <a:gd name="connsiteY2" fmla="*/ 2991395 h 2991395"/>
              <a:gd name="connsiteX3" fmla="*/ 0 w 1371600"/>
              <a:gd name="connsiteY3" fmla="*/ 2978332 h 2991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00" h="2991395">
                <a:moveTo>
                  <a:pt x="0" y="2978332"/>
                </a:moveTo>
                <a:lnTo>
                  <a:pt x="26126" y="0"/>
                </a:lnTo>
                <a:lnTo>
                  <a:pt x="1371600" y="2991395"/>
                </a:lnTo>
                <a:lnTo>
                  <a:pt x="0" y="2978332"/>
                </a:ln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/>
          <p:cNvSpPr/>
          <p:nvPr/>
        </p:nvSpPr>
        <p:spPr>
          <a:xfrm>
            <a:off x="4463142" y="223868"/>
            <a:ext cx="3265715" cy="666206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Quadratische Pyramide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Abgerundetes Rechteck 45"/>
              <p:cNvSpPr/>
              <p:nvPr/>
            </p:nvSpPr>
            <p:spPr>
              <a:xfrm>
                <a:off x="325756" y="5075431"/>
                <a:ext cx="3265715" cy="812824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sub>
                          </m:sSub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num>
                                <m:den>
                                  <m: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6" name="Abgerundetes Rechtec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56" y="5075431"/>
                <a:ext cx="3265715" cy="812824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6" name="Gruppieren 75"/>
          <p:cNvGrpSpPr/>
          <p:nvPr/>
        </p:nvGrpSpPr>
        <p:grpSpPr>
          <a:xfrm>
            <a:off x="4366431" y="1128139"/>
            <a:ext cx="3472556" cy="3937683"/>
            <a:chOff x="4366431" y="1128139"/>
            <a:chExt cx="3472556" cy="3937683"/>
          </a:xfrm>
        </p:grpSpPr>
        <p:grpSp>
          <p:nvGrpSpPr>
            <p:cNvPr id="25" name="Gruppieren 24"/>
            <p:cNvGrpSpPr/>
            <p:nvPr/>
          </p:nvGrpSpPr>
          <p:grpSpPr>
            <a:xfrm>
              <a:off x="4366431" y="1128139"/>
              <a:ext cx="3472556" cy="3937683"/>
              <a:chOff x="1633672" y="1881052"/>
              <a:chExt cx="3472556" cy="3937683"/>
            </a:xfrm>
          </p:grpSpPr>
          <p:grpSp>
            <p:nvGrpSpPr>
              <p:cNvPr id="26" name="Gruppieren 25"/>
              <p:cNvGrpSpPr/>
              <p:nvPr/>
            </p:nvGrpSpPr>
            <p:grpSpPr>
              <a:xfrm>
                <a:off x="1633672" y="1881052"/>
                <a:ext cx="3434715" cy="3626622"/>
                <a:chOff x="8963026" y="3734716"/>
                <a:chExt cx="820442" cy="1014722"/>
              </a:xfrm>
            </p:grpSpPr>
            <p:cxnSp>
              <p:nvCxnSpPr>
                <p:cNvPr id="33" name="Gerader Verbinder 32"/>
                <p:cNvCxnSpPr/>
                <p:nvPr/>
              </p:nvCxnSpPr>
              <p:spPr>
                <a:xfrm flipH="1" flipV="1">
                  <a:off x="9145024" y="4434072"/>
                  <a:ext cx="469239" cy="3098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r Verbinder 33"/>
                <p:cNvCxnSpPr/>
                <p:nvPr/>
              </p:nvCxnSpPr>
              <p:spPr>
                <a:xfrm flipV="1">
                  <a:off x="8967650" y="4434072"/>
                  <a:ext cx="815818" cy="3098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Gerader Verbinder 34"/>
                <p:cNvCxnSpPr/>
                <p:nvPr/>
              </p:nvCxnSpPr>
              <p:spPr>
                <a:xfrm flipV="1">
                  <a:off x="9375559" y="3744211"/>
                  <a:ext cx="9220" cy="84346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Gerader Verbinder 35"/>
                <p:cNvCxnSpPr/>
                <p:nvPr/>
              </p:nvCxnSpPr>
              <p:spPr>
                <a:xfrm flipV="1">
                  <a:off x="8970423" y="3744211"/>
                  <a:ext cx="414356" cy="98892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Gerader Verbinder 36"/>
                <p:cNvCxnSpPr/>
                <p:nvPr/>
              </p:nvCxnSpPr>
              <p:spPr>
                <a:xfrm flipH="1" flipV="1">
                  <a:off x="9385508" y="3744211"/>
                  <a:ext cx="220458" cy="100522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r Verbinder 37"/>
                <p:cNvCxnSpPr/>
                <p:nvPr/>
              </p:nvCxnSpPr>
              <p:spPr>
                <a:xfrm flipH="1" flipV="1">
                  <a:off x="9381678" y="3746685"/>
                  <a:ext cx="401790" cy="68183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r Verbinder 38"/>
                <p:cNvCxnSpPr/>
                <p:nvPr/>
              </p:nvCxnSpPr>
              <p:spPr>
                <a:xfrm flipV="1">
                  <a:off x="9144000" y="3734716"/>
                  <a:ext cx="241043" cy="68012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Gerader Verbinder 39"/>
                <p:cNvCxnSpPr/>
                <p:nvPr/>
              </p:nvCxnSpPr>
              <p:spPr>
                <a:xfrm flipH="1" flipV="1">
                  <a:off x="8963026" y="4738689"/>
                  <a:ext cx="648925" cy="519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Gerader Verbinder 40"/>
                <p:cNvCxnSpPr/>
                <p:nvPr/>
              </p:nvCxnSpPr>
              <p:spPr>
                <a:xfrm flipH="1">
                  <a:off x="9611952" y="4434072"/>
                  <a:ext cx="171516" cy="30721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Gerader Verbinder 41"/>
                <p:cNvCxnSpPr/>
                <p:nvPr/>
              </p:nvCxnSpPr>
              <p:spPr>
                <a:xfrm flipH="1" flipV="1">
                  <a:off x="9134543" y="4423324"/>
                  <a:ext cx="648925" cy="519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Gerader Verbinder 42"/>
                <p:cNvCxnSpPr/>
                <p:nvPr/>
              </p:nvCxnSpPr>
              <p:spPr>
                <a:xfrm flipH="1">
                  <a:off x="8968268" y="4425921"/>
                  <a:ext cx="171516" cy="30721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Textfeld 26"/>
              <p:cNvSpPr txBox="1"/>
              <p:nvPr/>
            </p:nvSpPr>
            <p:spPr>
              <a:xfrm>
                <a:off x="4325934" y="2881875"/>
                <a:ext cx="348963" cy="4883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s</a:t>
                </a:r>
                <a:endParaRPr lang="de-DE" dirty="0"/>
              </a:p>
            </p:txBody>
          </p:sp>
          <p:sp>
            <p:nvSpPr>
              <p:cNvPr id="28" name="Textfeld 27"/>
              <p:cNvSpPr txBox="1"/>
              <p:nvPr/>
            </p:nvSpPr>
            <p:spPr>
              <a:xfrm>
                <a:off x="3407076" y="386069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h</a:t>
                </a:r>
                <a:endParaRPr lang="de-DE" dirty="0"/>
              </a:p>
            </p:txBody>
          </p:sp>
          <p:cxnSp>
            <p:nvCxnSpPr>
              <p:cNvPr id="29" name="Gerader Verbinder 28"/>
              <p:cNvCxnSpPr/>
              <p:nvPr/>
            </p:nvCxnSpPr>
            <p:spPr>
              <a:xfrm>
                <a:off x="3360708" y="1923829"/>
                <a:ext cx="1348660" cy="2976583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feld 29"/>
                  <p:cNvSpPr txBox="1"/>
                  <p:nvPr/>
                </p:nvSpPr>
                <p:spPr>
                  <a:xfrm>
                    <a:off x="4323745" y="3793142"/>
                    <a:ext cx="300595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oMath>
                      </m:oMathPara>
                    </a14:m>
                    <a:endParaRPr lang="de-DE" dirty="0"/>
                  </a:p>
                </p:txBody>
              </p:sp>
            </mc:Choice>
            <mc:Fallback>
              <p:sp>
                <p:nvSpPr>
                  <p:cNvPr id="30" name="Textfeld 2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23745" y="3793142"/>
                    <a:ext cx="300595" cy="27699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20408" b="-11111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1" name="Textfeld 30"/>
              <p:cNvSpPr txBox="1"/>
              <p:nvPr/>
            </p:nvSpPr>
            <p:spPr>
              <a:xfrm>
                <a:off x="4810954" y="4819015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a</a:t>
                </a:r>
                <a:endParaRPr lang="de-DE" dirty="0"/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2864191" y="5449403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a</a:t>
                </a:r>
                <a:endParaRPr lang="de-DE" dirty="0"/>
              </a:p>
            </p:txBody>
          </p:sp>
        </p:grpSp>
        <p:sp>
          <p:nvSpPr>
            <p:cNvPr id="67" name="Textfeld 66"/>
            <p:cNvSpPr txBox="1"/>
            <p:nvPr/>
          </p:nvSpPr>
          <p:spPr>
            <a:xfrm>
              <a:off x="5446693" y="389248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d</a:t>
              </a:r>
              <a:endParaRPr lang="de-DE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Abgerundetes Rechteck 67"/>
              <p:cNvSpPr/>
              <p:nvPr/>
            </p:nvSpPr>
            <p:spPr>
              <a:xfrm>
                <a:off x="4479605" y="5089512"/>
                <a:ext cx="3265715" cy="79874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𝒅</m:t>
                                  </m:r>
                                </m:num>
                                <m:den>
                                  <m: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8" name="Abgerundetes Rechteck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605" y="5089512"/>
                <a:ext cx="3265715" cy="798743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Abgerundetes Rechteck 69"/>
              <p:cNvSpPr/>
              <p:nvPr/>
            </p:nvSpPr>
            <p:spPr>
              <a:xfrm>
                <a:off x="4479605" y="5995334"/>
                <a:ext cx="3265715" cy="79874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0" name="Abgerundetes Rechteck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605" y="5995334"/>
                <a:ext cx="3265715" cy="798743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Abgerundetes Rechteck 71"/>
              <p:cNvSpPr/>
              <p:nvPr/>
            </p:nvSpPr>
            <p:spPr>
              <a:xfrm>
                <a:off x="8400221" y="5086654"/>
                <a:ext cx="3265715" cy="79874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sub>
                          </m:sSub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num>
                                <m:den>
                                  <m:r>
                                    <a:rPr lang="de-DE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2" name="Abgerundetes Rechteck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221" y="5086654"/>
                <a:ext cx="3265715" cy="798743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Gruppieren 74"/>
          <p:cNvGrpSpPr/>
          <p:nvPr/>
        </p:nvGrpSpPr>
        <p:grpSpPr>
          <a:xfrm>
            <a:off x="235132" y="1094204"/>
            <a:ext cx="3472556" cy="3937683"/>
            <a:chOff x="235132" y="1094204"/>
            <a:chExt cx="3472556" cy="3937683"/>
          </a:xfrm>
        </p:grpSpPr>
        <p:grpSp>
          <p:nvGrpSpPr>
            <p:cNvPr id="6" name="Gruppieren 5"/>
            <p:cNvGrpSpPr/>
            <p:nvPr/>
          </p:nvGrpSpPr>
          <p:grpSpPr>
            <a:xfrm>
              <a:off x="235132" y="1094204"/>
              <a:ext cx="3472556" cy="3937683"/>
              <a:chOff x="1633672" y="1881052"/>
              <a:chExt cx="3472556" cy="3937683"/>
            </a:xfrm>
          </p:grpSpPr>
          <p:grpSp>
            <p:nvGrpSpPr>
              <p:cNvPr id="7" name="Gruppieren 6"/>
              <p:cNvGrpSpPr/>
              <p:nvPr/>
            </p:nvGrpSpPr>
            <p:grpSpPr>
              <a:xfrm>
                <a:off x="1633672" y="1881052"/>
                <a:ext cx="3434715" cy="3626622"/>
                <a:chOff x="8963026" y="3734716"/>
                <a:chExt cx="820442" cy="1014722"/>
              </a:xfrm>
            </p:grpSpPr>
            <p:cxnSp>
              <p:nvCxnSpPr>
                <p:cNvPr id="14" name="Gerader Verbinder 13"/>
                <p:cNvCxnSpPr/>
                <p:nvPr/>
              </p:nvCxnSpPr>
              <p:spPr>
                <a:xfrm flipH="1" flipV="1">
                  <a:off x="9145024" y="4434072"/>
                  <a:ext cx="469239" cy="3098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Gerader Verbinder 14"/>
                <p:cNvCxnSpPr/>
                <p:nvPr/>
              </p:nvCxnSpPr>
              <p:spPr>
                <a:xfrm flipV="1">
                  <a:off x="8967650" y="4434072"/>
                  <a:ext cx="815818" cy="3098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Gerader Verbinder 15"/>
                <p:cNvCxnSpPr/>
                <p:nvPr/>
              </p:nvCxnSpPr>
              <p:spPr>
                <a:xfrm flipV="1">
                  <a:off x="9375559" y="3744211"/>
                  <a:ext cx="9220" cy="84346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Gerader Verbinder 16"/>
                <p:cNvCxnSpPr/>
                <p:nvPr/>
              </p:nvCxnSpPr>
              <p:spPr>
                <a:xfrm flipV="1">
                  <a:off x="8970423" y="3744211"/>
                  <a:ext cx="414356" cy="98892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Gerader Verbinder 17"/>
                <p:cNvCxnSpPr/>
                <p:nvPr/>
              </p:nvCxnSpPr>
              <p:spPr>
                <a:xfrm flipH="1" flipV="1">
                  <a:off x="9385508" y="3744211"/>
                  <a:ext cx="220458" cy="100522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Gerader Verbinder 18"/>
                <p:cNvCxnSpPr/>
                <p:nvPr/>
              </p:nvCxnSpPr>
              <p:spPr>
                <a:xfrm flipH="1" flipV="1">
                  <a:off x="9381678" y="3746685"/>
                  <a:ext cx="401790" cy="68183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Gerader Verbinder 19"/>
                <p:cNvCxnSpPr/>
                <p:nvPr/>
              </p:nvCxnSpPr>
              <p:spPr>
                <a:xfrm flipV="1">
                  <a:off x="9144000" y="3734716"/>
                  <a:ext cx="241043" cy="68012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Gerader Verbinder 20"/>
                <p:cNvCxnSpPr/>
                <p:nvPr/>
              </p:nvCxnSpPr>
              <p:spPr>
                <a:xfrm flipH="1" flipV="1">
                  <a:off x="8963026" y="4738689"/>
                  <a:ext cx="648925" cy="519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Gerader Verbinder 21"/>
                <p:cNvCxnSpPr/>
                <p:nvPr/>
              </p:nvCxnSpPr>
              <p:spPr>
                <a:xfrm flipH="1">
                  <a:off x="9611952" y="4434072"/>
                  <a:ext cx="171516" cy="30721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Gerader Verbinder 22"/>
                <p:cNvCxnSpPr/>
                <p:nvPr/>
              </p:nvCxnSpPr>
              <p:spPr>
                <a:xfrm flipH="1" flipV="1">
                  <a:off x="9134543" y="4423324"/>
                  <a:ext cx="648925" cy="519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Gerader Verbinder 23"/>
                <p:cNvCxnSpPr/>
                <p:nvPr/>
              </p:nvCxnSpPr>
              <p:spPr>
                <a:xfrm flipH="1">
                  <a:off x="8968268" y="4425921"/>
                  <a:ext cx="171516" cy="30721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feld 7"/>
              <p:cNvSpPr txBox="1"/>
              <p:nvPr/>
            </p:nvSpPr>
            <p:spPr>
              <a:xfrm>
                <a:off x="4325934" y="2881875"/>
                <a:ext cx="348963" cy="4883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s</a:t>
                </a:r>
                <a:endParaRPr lang="de-DE" dirty="0"/>
              </a:p>
            </p:txBody>
          </p:sp>
          <p:sp>
            <p:nvSpPr>
              <p:cNvPr id="9" name="Textfeld 8"/>
              <p:cNvSpPr txBox="1"/>
              <p:nvPr/>
            </p:nvSpPr>
            <p:spPr>
              <a:xfrm>
                <a:off x="3407076" y="386069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h</a:t>
                </a:r>
                <a:endParaRPr lang="de-DE" dirty="0"/>
              </a:p>
            </p:txBody>
          </p:sp>
          <p:cxnSp>
            <p:nvCxnSpPr>
              <p:cNvPr id="10" name="Gerader Verbinder 9"/>
              <p:cNvCxnSpPr/>
              <p:nvPr/>
            </p:nvCxnSpPr>
            <p:spPr>
              <a:xfrm>
                <a:off x="3360708" y="1923829"/>
                <a:ext cx="1348660" cy="2976583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" name="Textfeld 10"/>
                  <p:cNvSpPr txBox="1"/>
                  <p:nvPr/>
                </p:nvSpPr>
                <p:spPr>
                  <a:xfrm>
                    <a:off x="4323745" y="3793142"/>
                    <a:ext cx="300595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oMath>
                      </m:oMathPara>
                    </a14:m>
                    <a:endParaRPr lang="de-DE" dirty="0"/>
                  </a:p>
                </p:txBody>
              </p:sp>
            </mc:Choice>
            <mc:Fallback>
              <p:sp>
                <p:nvSpPr>
                  <p:cNvPr id="11" name="Textfeld 1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23745" y="3793142"/>
                    <a:ext cx="300595" cy="27699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20408" b="-10870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" name="Textfeld 11"/>
              <p:cNvSpPr txBox="1"/>
              <p:nvPr/>
            </p:nvSpPr>
            <p:spPr>
              <a:xfrm>
                <a:off x="4810954" y="4819015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a</a:t>
                </a:r>
                <a:endParaRPr lang="de-DE" dirty="0"/>
              </a:p>
            </p:txBody>
          </p:sp>
          <p:sp>
            <p:nvSpPr>
              <p:cNvPr id="13" name="Textfeld 12"/>
              <p:cNvSpPr txBox="1"/>
              <p:nvPr/>
            </p:nvSpPr>
            <p:spPr>
              <a:xfrm>
                <a:off x="2864191" y="5449403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a</a:t>
                </a:r>
                <a:endParaRPr lang="de-DE" dirty="0"/>
              </a:p>
            </p:txBody>
          </p:sp>
        </p:grpSp>
        <p:sp>
          <p:nvSpPr>
            <p:cNvPr id="73" name="Textfeld 72"/>
            <p:cNvSpPr txBox="1"/>
            <p:nvPr/>
          </p:nvSpPr>
          <p:spPr>
            <a:xfrm>
              <a:off x="1308791" y="387956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d</a:t>
              </a:r>
              <a:endParaRPr lang="de-DE" dirty="0"/>
            </a:p>
          </p:txBody>
        </p:sp>
      </p:grpSp>
      <p:grpSp>
        <p:nvGrpSpPr>
          <p:cNvPr id="77" name="Gruppieren 76"/>
          <p:cNvGrpSpPr/>
          <p:nvPr/>
        </p:nvGrpSpPr>
        <p:grpSpPr>
          <a:xfrm>
            <a:off x="8363513" y="1094204"/>
            <a:ext cx="3472556" cy="3937683"/>
            <a:chOff x="8363513" y="1094204"/>
            <a:chExt cx="3472556" cy="3937683"/>
          </a:xfrm>
        </p:grpSpPr>
        <p:grpSp>
          <p:nvGrpSpPr>
            <p:cNvPr id="47" name="Gruppieren 46"/>
            <p:cNvGrpSpPr/>
            <p:nvPr/>
          </p:nvGrpSpPr>
          <p:grpSpPr>
            <a:xfrm>
              <a:off x="8363513" y="1094204"/>
              <a:ext cx="3472556" cy="3937683"/>
              <a:chOff x="1633672" y="1881052"/>
              <a:chExt cx="3472556" cy="3937683"/>
            </a:xfrm>
          </p:grpSpPr>
          <p:grpSp>
            <p:nvGrpSpPr>
              <p:cNvPr id="48" name="Gruppieren 47"/>
              <p:cNvGrpSpPr/>
              <p:nvPr/>
            </p:nvGrpSpPr>
            <p:grpSpPr>
              <a:xfrm>
                <a:off x="1633672" y="1881052"/>
                <a:ext cx="3434715" cy="3626622"/>
                <a:chOff x="8963026" y="3734716"/>
                <a:chExt cx="820442" cy="1014722"/>
              </a:xfrm>
            </p:grpSpPr>
            <p:cxnSp>
              <p:nvCxnSpPr>
                <p:cNvPr id="55" name="Gerader Verbinder 54"/>
                <p:cNvCxnSpPr/>
                <p:nvPr/>
              </p:nvCxnSpPr>
              <p:spPr>
                <a:xfrm flipH="1" flipV="1">
                  <a:off x="9145024" y="4434072"/>
                  <a:ext cx="469239" cy="3098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r Verbinder 55"/>
                <p:cNvCxnSpPr/>
                <p:nvPr/>
              </p:nvCxnSpPr>
              <p:spPr>
                <a:xfrm flipV="1">
                  <a:off x="8967650" y="4434072"/>
                  <a:ext cx="815818" cy="3098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Gerader Verbinder 56"/>
                <p:cNvCxnSpPr/>
                <p:nvPr/>
              </p:nvCxnSpPr>
              <p:spPr>
                <a:xfrm flipV="1">
                  <a:off x="9375559" y="3744211"/>
                  <a:ext cx="9220" cy="84346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Gerader Verbinder 57"/>
                <p:cNvCxnSpPr/>
                <p:nvPr/>
              </p:nvCxnSpPr>
              <p:spPr>
                <a:xfrm flipV="1">
                  <a:off x="8970423" y="3744211"/>
                  <a:ext cx="414356" cy="98892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Gerader Verbinder 58"/>
                <p:cNvCxnSpPr/>
                <p:nvPr/>
              </p:nvCxnSpPr>
              <p:spPr>
                <a:xfrm flipH="1" flipV="1">
                  <a:off x="9385508" y="3744211"/>
                  <a:ext cx="220458" cy="100522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Gerader Verbinder 59"/>
                <p:cNvCxnSpPr/>
                <p:nvPr/>
              </p:nvCxnSpPr>
              <p:spPr>
                <a:xfrm flipH="1" flipV="1">
                  <a:off x="9381678" y="3746685"/>
                  <a:ext cx="401790" cy="68183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Gerader Verbinder 60"/>
                <p:cNvCxnSpPr/>
                <p:nvPr/>
              </p:nvCxnSpPr>
              <p:spPr>
                <a:xfrm flipV="1">
                  <a:off x="9144000" y="3734716"/>
                  <a:ext cx="241043" cy="68012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Gerader Verbinder 61"/>
                <p:cNvCxnSpPr/>
                <p:nvPr/>
              </p:nvCxnSpPr>
              <p:spPr>
                <a:xfrm flipH="1" flipV="1">
                  <a:off x="8963026" y="4738689"/>
                  <a:ext cx="648925" cy="519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Gerader Verbinder 62"/>
                <p:cNvCxnSpPr/>
                <p:nvPr/>
              </p:nvCxnSpPr>
              <p:spPr>
                <a:xfrm flipH="1">
                  <a:off x="9611952" y="4434072"/>
                  <a:ext cx="171516" cy="30721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Gerader Verbinder 63"/>
                <p:cNvCxnSpPr/>
                <p:nvPr/>
              </p:nvCxnSpPr>
              <p:spPr>
                <a:xfrm flipH="1" flipV="1">
                  <a:off x="9134543" y="4423324"/>
                  <a:ext cx="648925" cy="519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Gerader Verbinder 64"/>
                <p:cNvCxnSpPr/>
                <p:nvPr/>
              </p:nvCxnSpPr>
              <p:spPr>
                <a:xfrm flipH="1">
                  <a:off x="8968268" y="4425921"/>
                  <a:ext cx="171516" cy="30721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xtfeld 48"/>
              <p:cNvSpPr txBox="1"/>
              <p:nvPr/>
            </p:nvSpPr>
            <p:spPr>
              <a:xfrm>
                <a:off x="4325934" y="2881875"/>
                <a:ext cx="348963" cy="4883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s</a:t>
                </a:r>
                <a:endParaRPr lang="de-DE" dirty="0"/>
              </a:p>
            </p:txBody>
          </p:sp>
          <p:sp>
            <p:nvSpPr>
              <p:cNvPr id="50" name="Textfeld 49"/>
              <p:cNvSpPr txBox="1"/>
              <p:nvPr/>
            </p:nvSpPr>
            <p:spPr>
              <a:xfrm>
                <a:off x="3407076" y="386069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h</a:t>
                </a:r>
                <a:endParaRPr lang="de-DE" dirty="0"/>
              </a:p>
            </p:txBody>
          </p:sp>
          <p:cxnSp>
            <p:nvCxnSpPr>
              <p:cNvPr id="51" name="Gerader Verbinder 50"/>
              <p:cNvCxnSpPr/>
              <p:nvPr/>
            </p:nvCxnSpPr>
            <p:spPr>
              <a:xfrm>
                <a:off x="3360708" y="1923829"/>
                <a:ext cx="1348660" cy="2976583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2" name="Textfeld 51"/>
                  <p:cNvSpPr txBox="1"/>
                  <p:nvPr/>
                </p:nvSpPr>
                <p:spPr>
                  <a:xfrm>
                    <a:off x="4323745" y="3793142"/>
                    <a:ext cx="300595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oMath>
                      </m:oMathPara>
                    </a14:m>
                    <a:endParaRPr lang="de-DE" dirty="0"/>
                  </a:p>
                </p:txBody>
              </p:sp>
            </mc:Choice>
            <mc:Fallback>
              <p:sp>
                <p:nvSpPr>
                  <p:cNvPr id="52" name="Textfeld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23745" y="3793142"/>
                    <a:ext cx="300595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20000" b="-10870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3" name="Textfeld 52"/>
              <p:cNvSpPr txBox="1"/>
              <p:nvPr/>
            </p:nvSpPr>
            <p:spPr>
              <a:xfrm>
                <a:off x="4810954" y="4819015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a</a:t>
                </a:r>
                <a:endParaRPr lang="de-DE" dirty="0"/>
              </a:p>
            </p:txBody>
          </p:sp>
          <p:sp>
            <p:nvSpPr>
              <p:cNvPr id="54" name="Textfeld 53"/>
              <p:cNvSpPr txBox="1"/>
              <p:nvPr/>
            </p:nvSpPr>
            <p:spPr>
              <a:xfrm>
                <a:off x="2864191" y="5449403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a</a:t>
                </a:r>
                <a:endParaRPr lang="de-DE" dirty="0"/>
              </a:p>
            </p:txBody>
          </p:sp>
        </p:grpSp>
        <p:sp>
          <p:nvSpPr>
            <p:cNvPr id="74" name="Textfeld 73"/>
            <p:cNvSpPr txBox="1"/>
            <p:nvPr/>
          </p:nvSpPr>
          <p:spPr>
            <a:xfrm>
              <a:off x="9380470" y="3807298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d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255207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69" grpId="0" animBg="1"/>
      <p:bldP spid="66" grpId="0" animBg="1"/>
      <p:bldP spid="44" grpId="0" animBg="1"/>
      <p:bldP spid="46" grpId="0" animBg="1"/>
      <p:bldP spid="68" grpId="0" animBg="1"/>
      <p:bldP spid="70" grpId="0" animBg="1"/>
      <p:bldP spid="7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Breitbild</PresentationFormat>
  <Paragraphs>33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5</cp:revision>
  <dcterms:created xsi:type="dcterms:W3CDTF">2020-03-19T10:24:43Z</dcterms:created>
  <dcterms:modified xsi:type="dcterms:W3CDTF">2020-03-19T10:57:49Z</dcterms:modified>
</cp:coreProperties>
</file>