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88" y="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7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29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51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98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639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19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33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06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42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96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45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360F-B53A-4D00-A6BC-80BF52A7997E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EFEC0-8F08-4DA2-9F8D-0CC2D6E55A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93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191775" y="474391"/>
            <a:ext cx="5808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Probe beim LGS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4017006" y="2705363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006" y="2705363"/>
                <a:ext cx="1278940" cy="276999"/>
              </a:xfrm>
              <a:prstGeom prst="rect">
                <a:avLst/>
              </a:prstGeom>
              <a:blipFill>
                <a:blip r:embed="rId2"/>
                <a:stretch>
                  <a:fillRect l="-2381" t="-2222" r="-381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3723589" y="3807610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5611859" y="2560243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3365799" y="26834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365799" y="327084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3888766" y="3270846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766" y="3270846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896" r="-3463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bgerundetes Rechteck 12"/>
          <p:cNvSpPr/>
          <p:nvPr/>
        </p:nvSpPr>
        <p:spPr>
          <a:xfrm>
            <a:off x="1506553" y="2949815"/>
            <a:ext cx="1636295" cy="4367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LGS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6739690" y="2949815"/>
            <a:ext cx="1636295" cy="4367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Lösung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9253161" y="2999260"/>
                <a:ext cx="1002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3161" y="2999260"/>
                <a:ext cx="1002582" cy="369332"/>
              </a:xfrm>
              <a:prstGeom prst="rect">
                <a:avLst/>
              </a:prstGeom>
              <a:blipFill>
                <a:blip r:embed="rId4"/>
                <a:stretch>
                  <a:fillRect l="-7317" r="-10976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4164275" y="5026489"/>
            <a:ext cx="2575415" cy="356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g</a:t>
            </a:r>
            <a:r>
              <a:rPr lang="de-DE" sz="2400" b="1" dirty="0" smtClean="0"/>
              <a:t>rafisch</a:t>
            </a:r>
            <a:endParaRPr lang="de-DE" sz="2400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8375985" y="5026489"/>
            <a:ext cx="2575415" cy="356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r</a:t>
            </a:r>
            <a:r>
              <a:rPr lang="de-DE" sz="2400" b="1" dirty="0" smtClean="0"/>
              <a:t>echnerisch</a:t>
            </a:r>
            <a:endParaRPr lang="de-DE" sz="2400" b="1" dirty="0"/>
          </a:p>
        </p:txBody>
      </p:sp>
      <p:cxnSp>
        <p:nvCxnSpPr>
          <p:cNvPr id="19" name="Gerade Verbindung mit Pfeil 18"/>
          <p:cNvCxnSpPr>
            <a:stCxn id="14" idx="2"/>
            <a:endCxn id="16" idx="0"/>
          </p:cNvCxnSpPr>
          <p:nvPr/>
        </p:nvCxnSpPr>
        <p:spPr>
          <a:xfrm flipH="1">
            <a:off x="5451983" y="3386523"/>
            <a:ext cx="2105855" cy="16399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4" idx="2"/>
            <a:endCxn id="17" idx="0"/>
          </p:cNvCxnSpPr>
          <p:nvPr/>
        </p:nvCxnSpPr>
        <p:spPr>
          <a:xfrm>
            <a:off x="7557838" y="3386523"/>
            <a:ext cx="2105855" cy="16399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24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3" grpId="0" animBg="1"/>
      <p:bldP spid="14" grpId="0" animBg="1"/>
      <p:bldP spid="15" grpId="0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2896" y="233772"/>
            <a:ext cx="2575415" cy="356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g</a:t>
            </a:r>
            <a:r>
              <a:rPr lang="de-DE" sz="2400" b="1" dirty="0" smtClean="0"/>
              <a:t>rafisch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1203458" y="967981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458" y="967981"/>
                <a:ext cx="1278940" cy="276999"/>
              </a:xfrm>
              <a:prstGeom prst="rect">
                <a:avLst/>
              </a:prstGeom>
              <a:blipFill>
                <a:blip r:embed="rId2"/>
                <a:stretch>
                  <a:fillRect l="-2381" t="-2222" r="-428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910041" y="2070228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798311" y="822861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52251" y="9460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52251" y="153346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075218" y="1533464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218" y="1533464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463" r="-389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feil nach rechts 10"/>
          <p:cNvSpPr/>
          <p:nvPr/>
        </p:nvSpPr>
        <p:spPr>
          <a:xfrm>
            <a:off x="3415507" y="1245465"/>
            <a:ext cx="704193" cy="35613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Abgerundetes Rechteck 11"/>
              <p:cNvSpPr/>
              <p:nvPr/>
            </p:nvSpPr>
            <p:spPr>
              <a:xfrm>
                <a:off x="4370668" y="813932"/>
                <a:ext cx="6379779" cy="1219200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de-DE" sz="2400" b="1" dirty="0" smtClean="0"/>
                  <a:t>Übersetzung der Gleichungen in die Form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2" name="Abgerundetes 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668" y="813932"/>
                <a:ext cx="6379779" cy="12192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254031" y="2426363"/>
            <a:ext cx="1660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Erste Gleichung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1075218" y="2904219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218" y="2904219"/>
                <a:ext cx="1278940" cy="276999"/>
              </a:xfrm>
              <a:prstGeom prst="rect">
                <a:avLst/>
              </a:prstGeom>
              <a:blipFill>
                <a:blip r:embed="rId5"/>
                <a:stretch>
                  <a:fillRect l="-2381" t="-2174" r="-428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3183532" y="2904219"/>
                <a:ext cx="5840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32" y="2904219"/>
                <a:ext cx="584071" cy="276999"/>
              </a:xfrm>
              <a:prstGeom prst="rect">
                <a:avLst/>
              </a:prstGeom>
              <a:blipFill>
                <a:blip r:embed="rId6"/>
                <a:stretch>
                  <a:fillRect l="-13542" t="-2174" r="-4167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731146" y="3340986"/>
                <a:ext cx="2199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46" y="3340986"/>
                <a:ext cx="2199064" cy="276999"/>
              </a:xfrm>
              <a:prstGeom prst="rect">
                <a:avLst/>
              </a:prstGeom>
              <a:blipFill>
                <a:blip r:embed="rId7"/>
                <a:stretch>
                  <a:fillRect l="-1385" t="-2174" r="-193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183532" y="3290499"/>
                <a:ext cx="4536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:5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32" y="3290499"/>
                <a:ext cx="453650" cy="276999"/>
              </a:xfrm>
              <a:prstGeom prst="rect">
                <a:avLst/>
              </a:prstGeom>
              <a:blipFill>
                <a:blip r:embed="rId8"/>
                <a:stretch>
                  <a:fillRect l="-17333" t="-2222" r="-120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731146" y="3739252"/>
                <a:ext cx="2414122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33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</m:t>
                      </m:r>
                      <m:r>
                        <a:rPr lang="de-DE" b="1" i="1" smtClean="0">
                          <a:solidFill>
                            <a:srgbClr val="FF33CC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33CC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de-DE" b="1" i="1" smtClean="0">
                          <a:solidFill>
                            <a:srgbClr val="FF33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33CC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33CC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rgbClr val="FF33CC"/>
                  </a:solidFill>
                </a:endParaRPr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46" y="3739252"/>
                <a:ext cx="2414122" cy="5204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feld 19"/>
          <p:cNvSpPr txBox="1"/>
          <p:nvPr/>
        </p:nvSpPr>
        <p:spPr>
          <a:xfrm>
            <a:off x="254031" y="4380982"/>
            <a:ext cx="1828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Zweite Gleichung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852333" y="4933053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33" y="4933053"/>
                <a:ext cx="1407180" cy="276999"/>
              </a:xfrm>
              <a:prstGeom prst="rect">
                <a:avLst/>
              </a:prstGeom>
              <a:blipFill>
                <a:blip r:embed="rId10"/>
                <a:stretch>
                  <a:fillRect l="-3896" r="-3463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3183532" y="4933052"/>
                <a:ext cx="712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32" y="4933052"/>
                <a:ext cx="712311" cy="276999"/>
              </a:xfrm>
              <a:prstGeom prst="rect">
                <a:avLst/>
              </a:prstGeom>
              <a:blipFill>
                <a:blip r:embed="rId11"/>
                <a:stretch>
                  <a:fillRect l="-11111" t="-2174" r="-6838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552251" y="5374811"/>
                <a:ext cx="23786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51" y="5374811"/>
                <a:ext cx="2378600" cy="276999"/>
              </a:xfrm>
              <a:prstGeom prst="rect">
                <a:avLst/>
              </a:prstGeom>
              <a:blipFill>
                <a:blip r:embed="rId12"/>
                <a:stretch>
                  <a:fillRect l="-1282" r="-179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3183532" y="5374810"/>
                <a:ext cx="4536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:</m:t>
                      </m:r>
                      <m:r>
                        <a:rPr lang="de-DE" b="0" i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32" y="5374810"/>
                <a:ext cx="453650" cy="276999"/>
              </a:xfrm>
              <a:prstGeom prst="rect">
                <a:avLst/>
              </a:prstGeom>
              <a:blipFill>
                <a:blip r:embed="rId13"/>
                <a:stretch>
                  <a:fillRect l="-17333" t="-4444" r="-12000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525388" y="5865410"/>
                <a:ext cx="232756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388" y="5865410"/>
                <a:ext cx="2327560" cy="5203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Grafik 2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00971" y="3042718"/>
            <a:ext cx="5789262" cy="30243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7059266" y="3739252"/>
                <a:ext cx="1002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266" y="3739252"/>
                <a:ext cx="1002582" cy="369332"/>
              </a:xfrm>
              <a:prstGeom prst="rect">
                <a:avLst/>
              </a:prstGeom>
              <a:blipFill>
                <a:blip r:embed="rId16"/>
                <a:stretch>
                  <a:fillRect l="-6707" r="-11585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78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2896" y="233772"/>
            <a:ext cx="2575415" cy="356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rechnerisch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1203458" y="967981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458" y="967981"/>
                <a:ext cx="1278940" cy="276999"/>
              </a:xfrm>
              <a:prstGeom prst="rect">
                <a:avLst/>
              </a:prstGeom>
              <a:blipFill>
                <a:blip r:embed="rId2"/>
                <a:stretch>
                  <a:fillRect l="-2381" t="-2222" r="-428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910041" y="2070228"/>
            <a:ext cx="177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798311" y="822861"/>
            <a:ext cx="0" cy="12473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52251" y="9460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52251" y="153346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075218" y="1533464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218" y="1533464"/>
                <a:ext cx="1407180" cy="276999"/>
              </a:xfrm>
              <a:prstGeom prst="rect">
                <a:avLst/>
              </a:prstGeom>
              <a:blipFill>
                <a:blip r:embed="rId3"/>
                <a:stretch>
                  <a:fillRect l="-3463" r="-389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feil nach rechts 10"/>
          <p:cNvSpPr/>
          <p:nvPr/>
        </p:nvSpPr>
        <p:spPr>
          <a:xfrm>
            <a:off x="3415507" y="1245465"/>
            <a:ext cx="704193" cy="356135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4370668" y="684870"/>
            <a:ext cx="6379779" cy="147732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b="1" dirty="0" smtClean="0"/>
              <a:t>Einsetzen der Lösungskoordinaten in Gleichungen und Überprüfung der Richtigkeit des „=„-Zeichens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075218" y="2895477"/>
                <a:ext cx="1002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218" y="2895477"/>
                <a:ext cx="1002582" cy="369332"/>
              </a:xfrm>
              <a:prstGeom prst="rect">
                <a:avLst/>
              </a:prstGeom>
              <a:blipFill>
                <a:blip r:embed="rId4"/>
                <a:stretch>
                  <a:fillRect l="-6667" r="-10909" b="-327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 rechteckige Legende 13"/>
          <p:cNvSpPr/>
          <p:nvPr/>
        </p:nvSpPr>
        <p:spPr>
          <a:xfrm>
            <a:off x="2223615" y="2329994"/>
            <a:ext cx="517566" cy="472966"/>
          </a:xfrm>
          <a:prstGeom prst="wedgeRoundRectCallout">
            <a:avLst>
              <a:gd name="adj1" fmla="val -115827"/>
              <a:gd name="adj2" fmla="val 726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y</a:t>
            </a:r>
            <a:endParaRPr lang="de-DE" sz="2800" b="1" dirty="0"/>
          </a:p>
        </p:txBody>
      </p:sp>
      <p:sp>
        <p:nvSpPr>
          <p:cNvPr id="15" name="Abgerundete rechteckige Legende 14"/>
          <p:cNvSpPr/>
          <p:nvPr/>
        </p:nvSpPr>
        <p:spPr>
          <a:xfrm>
            <a:off x="704851" y="2288262"/>
            <a:ext cx="517566" cy="472966"/>
          </a:xfrm>
          <a:prstGeom prst="wedgeRoundRectCallout">
            <a:avLst>
              <a:gd name="adj1" fmla="val 83185"/>
              <a:gd name="adj2" fmla="val 903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x</a:t>
            </a:r>
            <a:endParaRPr lang="de-DE" sz="28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3816906" y="3059668"/>
            <a:ext cx="1724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Erste Gleichung: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575942" y="3620261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942" y="3620261"/>
                <a:ext cx="1278940" cy="276999"/>
              </a:xfrm>
              <a:prstGeom prst="rect">
                <a:avLst/>
              </a:prstGeom>
              <a:blipFill>
                <a:blip r:embed="rId5"/>
                <a:stretch>
                  <a:fillRect l="-2392" t="-2222" r="-430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591442" y="4088521"/>
                <a:ext cx="22634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∙(2)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442" y="4088521"/>
                <a:ext cx="2263440" cy="276999"/>
              </a:xfrm>
              <a:prstGeom prst="rect">
                <a:avLst/>
              </a:prstGeom>
              <a:blipFill>
                <a:blip r:embed="rId6"/>
                <a:stretch>
                  <a:fillRect l="-1078" t="-4444" r="-2156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3591442" y="4556781"/>
                <a:ext cx="2281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               13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442" y="4556781"/>
                <a:ext cx="2281073" cy="276999"/>
              </a:xfrm>
              <a:prstGeom prst="rect">
                <a:avLst/>
              </a:prstGeom>
              <a:blipFill>
                <a:blip r:embed="rId7"/>
                <a:stretch>
                  <a:fillRect l="-1070" r="-213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ihandform 19"/>
          <p:cNvSpPr/>
          <p:nvPr/>
        </p:nvSpPr>
        <p:spPr>
          <a:xfrm>
            <a:off x="6096000" y="4308263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7774050" y="3059668"/>
            <a:ext cx="189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Zweite Gleichung: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8541792" y="3620260"/>
                <a:ext cx="1407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1792" y="3620260"/>
                <a:ext cx="1407180" cy="276999"/>
              </a:xfrm>
              <a:prstGeom prst="rect">
                <a:avLst/>
              </a:prstGeom>
              <a:blipFill>
                <a:blip r:embed="rId8"/>
                <a:stretch>
                  <a:fillRect l="-3463" r="-389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7491568" y="4088521"/>
                <a:ext cx="2457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∙(3)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∙(2)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568" y="4088521"/>
                <a:ext cx="2457404" cy="276999"/>
              </a:xfrm>
              <a:prstGeom prst="rect">
                <a:avLst/>
              </a:prstGeom>
              <a:blipFill>
                <a:blip r:embed="rId9"/>
                <a:stretch>
                  <a:fillRect l="-1241" t="-4444" r="-173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7491568" y="4556781"/>
                <a:ext cx="2486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                    18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568" y="4556781"/>
                <a:ext cx="2486258" cy="276999"/>
              </a:xfrm>
              <a:prstGeom prst="rect">
                <a:avLst/>
              </a:prstGeom>
              <a:blipFill>
                <a:blip r:embed="rId10"/>
                <a:stretch>
                  <a:fillRect l="-1225" r="-171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ihandform 24"/>
          <p:cNvSpPr/>
          <p:nvPr/>
        </p:nvSpPr>
        <p:spPr>
          <a:xfrm>
            <a:off x="10305393" y="4308262"/>
            <a:ext cx="262759" cy="525517"/>
          </a:xfrm>
          <a:custGeom>
            <a:avLst/>
            <a:gdLst>
              <a:gd name="connsiteX0" fmla="*/ 0 w 262759"/>
              <a:gd name="connsiteY0" fmla="*/ 304800 h 525517"/>
              <a:gd name="connsiteX1" fmla="*/ 105104 w 262759"/>
              <a:gd name="connsiteY1" fmla="*/ 525517 h 525517"/>
              <a:gd name="connsiteX2" fmla="*/ 262759 w 262759"/>
              <a:gd name="connsiteY2" fmla="*/ 0 h 52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759" h="525517">
                <a:moveTo>
                  <a:pt x="0" y="304800"/>
                </a:moveTo>
                <a:lnTo>
                  <a:pt x="105104" y="525517"/>
                </a:lnTo>
                <a:lnTo>
                  <a:pt x="262759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6674485" y="5975807"/>
                <a:ext cx="10025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endChr m:val="|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485" y="5975807"/>
                <a:ext cx="1002582" cy="369332"/>
              </a:xfrm>
              <a:prstGeom prst="rect">
                <a:avLst/>
              </a:prstGeom>
              <a:blipFill>
                <a:blip r:embed="rId11"/>
                <a:stretch>
                  <a:fillRect l="-7317" r="-10976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Geschweifte Klammer rechts 26"/>
          <p:cNvSpPr/>
          <p:nvPr/>
        </p:nvSpPr>
        <p:spPr>
          <a:xfrm rot="5400000">
            <a:off x="6944439" y="1780657"/>
            <a:ext cx="462674" cy="7149344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80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Breitbild</PresentationFormat>
  <Paragraphs>48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bonerz</cp:lastModifiedBy>
  <cp:revision>5</cp:revision>
  <dcterms:created xsi:type="dcterms:W3CDTF">2019-08-20T07:53:41Z</dcterms:created>
  <dcterms:modified xsi:type="dcterms:W3CDTF">2019-08-20T08:31:52Z</dcterms:modified>
</cp:coreProperties>
</file>