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2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3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53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18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69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23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43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91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80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24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85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3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BEF4-E36E-4541-A348-3A540C9FFD60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D21C-2D8D-4630-BA8D-77F0DBEEA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2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2.png"/><Relationship Id="rId4" Type="http://schemas.openxmlformats.org/officeDocument/2006/relationships/image" Target="../media/image27.png"/><Relationship Id="rId9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121" y="1330440"/>
            <a:ext cx="4612401" cy="5527560"/>
          </a:xfrm>
          <a:prstGeom prst="rect">
            <a:avLst/>
          </a:prstGeom>
        </p:spPr>
      </p:pic>
      <p:sp>
        <p:nvSpPr>
          <p:cNvPr id="6" name="Abgerundete rechteckige Legende 5"/>
          <p:cNvSpPr/>
          <p:nvPr/>
        </p:nvSpPr>
        <p:spPr>
          <a:xfrm>
            <a:off x="68256" y="1332409"/>
            <a:ext cx="2289135" cy="947058"/>
          </a:xfrm>
          <a:prstGeom prst="wedgeRoundRectCallout">
            <a:avLst>
              <a:gd name="adj1" fmla="val 28065"/>
              <a:gd name="adj2" fmla="val -97327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Als „Nullstelle“ bezeichnet man einen Schnittpunkt einer quadratischen Funktion mit der x-Achse.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3041931" y="3641074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045783" y="5512525"/>
                <a:ext cx="165058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783" y="5512525"/>
                <a:ext cx="1650580" cy="375552"/>
              </a:xfrm>
              <a:prstGeom prst="rect">
                <a:avLst/>
              </a:prstGeom>
              <a:blipFill>
                <a:blip r:embed="rId3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ihandform 10"/>
          <p:cNvSpPr/>
          <p:nvPr/>
        </p:nvSpPr>
        <p:spPr>
          <a:xfrm>
            <a:off x="3041928" y="1798974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5045783" y="2671151"/>
                <a:ext cx="123700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783" y="2671151"/>
                <a:ext cx="1237005" cy="375552"/>
              </a:xfrm>
              <a:prstGeom prst="rect">
                <a:avLst/>
              </a:prstGeom>
              <a:blipFill>
                <a:blip r:embed="rId4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5142911" y="1416259"/>
                <a:ext cx="165058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11" y="1416259"/>
                <a:ext cx="1650580" cy="375552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ihandform 13"/>
          <p:cNvSpPr/>
          <p:nvPr/>
        </p:nvSpPr>
        <p:spPr>
          <a:xfrm>
            <a:off x="3019329" y="871526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85506" y="11119"/>
            <a:ext cx="11621002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Nullstellen der verschobenen Normalparabel</a:t>
            </a:r>
            <a:endParaRPr lang="de-DE" sz="48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7099819" y="5512525"/>
            <a:ext cx="2886892" cy="37555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 Nullstellen</a:t>
            </a:r>
            <a:endParaRPr lang="de-DE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7099818" y="1416259"/>
            <a:ext cx="2886892" cy="3755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keine Nullstellen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7099818" y="2625065"/>
            <a:ext cx="2886892" cy="37555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 Nullstelle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696363" y="3573842"/>
            <a:ext cx="3890711" cy="13585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x-Achse kann durch die Gleichung 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y = 0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beschrieben werden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9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 animBg="1"/>
      <p:bldP spid="12" grpId="0"/>
      <p:bldP spid="13" grpId="0"/>
      <p:bldP spid="14" grpId="0" animBg="1"/>
      <p:bldP spid="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ogen 29"/>
          <p:cNvSpPr/>
          <p:nvPr/>
        </p:nvSpPr>
        <p:spPr>
          <a:xfrm>
            <a:off x="8731335" y="1582800"/>
            <a:ext cx="2223770" cy="3619985"/>
          </a:xfrm>
          <a:prstGeom prst="arc">
            <a:avLst>
              <a:gd name="adj1" fmla="val 16200000"/>
              <a:gd name="adj2" fmla="val 5386249"/>
            </a:avLst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175642" y="210143"/>
            <a:ext cx="2886892" cy="37555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 Nullstellen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/>
              <p:cNvSpPr/>
              <p:nvPr/>
            </p:nvSpPr>
            <p:spPr>
              <a:xfrm>
                <a:off x="7858247" y="965639"/>
                <a:ext cx="167539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247" y="965639"/>
                <a:ext cx="1675394" cy="375552"/>
              </a:xfrm>
              <a:prstGeom prst="rect">
                <a:avLst/>
              </a:prstGeom>
              <a:blipFill>
                <a:blip r:embed="rId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7858247" y="1383099"/>
                <a:ext cx="1154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𝑰𝑰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247" y="1383099"/>
                <a:ext cx="1154482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/>
          <p:cNvCxnSpPr/>
          <p:nvPr/>
        </p:nvCxnSpPr>
        <p:spPr>
          <a:xfrm>
            <a:off x="7849269" y="1752431"/>
            <a:ext cx="18517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9701017" y="928964"/>
            <a:ext cx="683" cy="824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571962" y="1835854"/>
            <a:ext cx="249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Gleichsetzungsverfahren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eck 11"/>
              <p:cNvSpPr/>
              <p:nvPr/>
            </p:nvSpPr>
            <p:spPr>
              <a:xfrm>
                <a:off x="7814767" y="2192934"/>
                <a:ext cx="170104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67" y="2192934"/>
                <a:ext cx="1701043" cy="375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9701017" y="2237049"/>
                <a:ext cx="54021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1017" y="2237049"/>
                <a:ext cx="540212" cy="276999"/>
              </a:xfrm>
              <a:prstGeom prst="rect">
                <a:avLst/>
              </a:prstGeom>
              <a:blipFill>
                <a:blip r:embed="rId5"/>
                <a:stretch>
                  <a:fillRect l="-14607" t="-2222" r="-1011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7845422" y="2596248"/>
                <a:ext cx="1287468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422" y="2596248"/>
                <a:ext cx="1287468" cy="375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9701017" y="2596248"/>
                <a:ext cx="785408" cy="3481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1017" y="2596248"/>
                <a:ext cx="785408" cy="348172"/>
              </a:xfrm>
              <a:prstGeom prst="rect">
                <a:avLst/>
              </a:prstGeom>
              <a:blipFill>
                <a:blip r:embed="rId7"/>
                <a:stretch>
                  <a:fillRect l="-10078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llipse 15"/>
          <p:cNvSpPr/>
          <p:nvPr/>
        </p:nvSpPr>
        <p:spPr>
          <a:xfrm>
            <a:off x="9805557" y="2641600"/>
            <a:ext cx="257180" cy="355600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9392748" y="3345410"/>
                <a:ext cx="1082797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2748" y="3345410"/>
                <a:ext cx="1082797" cy="276999"/>
              </a:xfrm>
              <a:prstGeom prst="rect">
                <a:avLst/>
              </a:prstGeom>
              <a:blipFill>
                <a:blip r:embed="rId8"/>
                <a:stretch>
                  <a:fillRect t="-4444" r="-508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7957607" y="3345410"/>
                <a:ext cx="10827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607" y="3345410"/>
                <a:ext cx="1082797" cy="276999"/>
              </a:xfrm>
              <a:prstGeom prst="rect">
                <a:avLst/>
              </a:prstGeom>
              <a:blipFill>
                <a:blip r:embed="rId9"/>
                <a:stretch>
                  <a:fillRect t="-4444" r="-505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hteck 18"/>
              <p:cNvSpPr/>
              <p:nvPr/>
            </p:nvSpPr>
            <p:spPr>
              <a:xfrm>
                <a:off x="7845562" y="4136596"/>
                <a:ext cx="14605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562" y="4136596"/>
                <a:ext cx="146059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Gerade Verbindung mit Pfeil 20"/>
          <p:cNvCxnSpPr>
            <a:stCxn id="16" idx="3"/>
          </p:cNvCxnSpPr>
          <p:nvPr/>
        </p:nvCxnSpPr>
        <p:spPr>
          <a:xfrm flipH="1">
            <a:off x="8582556" y="2945124"/>
            <a:ext cx="1260664" cy="400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6" idx="4"/>
            <a:endCxn id="17" idx="0"/>
          </p:cNvCxnSpPr>
          <p:nvPr/>
        </p:nvCxnSpPr>
        <p:spPr>
          <a:xfrm>
            <a:off x="9934147" y="2997200"/>
            <a:ext cx="0" cy="348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eck 26"/>
              <p:cNvSpPr/>
              <p:nvPr/>
            </p:nvSpPr>
            <p:spPr>
              <a:xfrm>
                <a:off x="7858371" y="4602539"/>
                <a:ext cx="14605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Rechtec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371" y="4602539"/>
                <a:ext cx="146059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8147771" y="5111702"/>
                <a:ext cx="14554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7771" y="5111702"/>
                <a:ext cx="1455462" cy="369332"/>
              </a:xfrm>
              <a:prstGeom prst="rect">
                <a:avLst/>
              </a:prstGeom>
              <a:blipFill>
                <a:blip r:embed="rId12"/>
                <a:stretch>
                  <a:fillRect l="-4622" r="-7563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8177379" y="5674011"/>
                <a:ext cx="1455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(+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379" y="5674011"/>
                <a:ext cx="1455463" cy="369332"/>
              </a:xfrm>
              <a:prstGeom prst="rect">
                <a:avLst/>
              </a:prstGeom>
              <a:blipFill>
                <a:blip r:embed="rId13"/>
                <a:stretch>
                  <a:fillRect l="-4184" r="-7531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bgerundetes Rechteck 30"/>
          <p:cNvSpPr/>
          <p:nvPr/>
        </p:nvSpPr>
        <p:spPr>
          <a:xfrm>
            <a:off x="7371755" y="3719943"/>
            <a:ext cx="2886892" cy="37555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 Lösungen</a:t>
            </a:r>
            <a:endParaRPr lang="de-DE" b="1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702236" y="629012"/>
            <a:ext cx="4846242" cy="5527560"/>
            <a:chOff x="1850121" y="1330440"/>
            <a:chExt cx="4846242" cy="5527560"/>
          </a:xfrm>
        </p:grpSpPr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121" y="1330440"/>
              <a:ext cx="4612401" cy="5527560"/>
            </a:xfrm>
            <a:prstGeom prst="rect">
              <a:avLst/>
            </a:prstGeom>
          </p:spPr>
        </p:pic>
        <p:sp>
          <p:nvSpPr>
            <p:cNvPr id="50" name="Freihandform 49"/>
            <p:cNvSpPr/>
            <p:nvPr/>
          </p:nvSpPr>
          <p:spPr>
            <a:xfrm>
              <a:off x="3041931" y="3641074"/>
              <a:ext cx="2228781" cy="2747132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feld 51"/>
                <p:cNvSpPr txBox="1"/>
                <p:nvPr/>
              </p:nvSpPr>
              <p:spPr>
                <a:xfrm>
                  <a:off x="5045783" y="5512525"/>
                  <a:ext cx="1650580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de-DE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52" name="Textfeld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5783" y="5512525"/>
                  <a:ext cx="1650580" cy="375552"/>
                </a:xfrm>
                <a:prstGeom prst="rect">
                  <a:avLst/>
                </a:prstGeom>
                <a:blipFill>
                  <a:blip r:embed="rId15"/>
                  <a:stretch>
                    <a:fillRect b="-1290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8126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/>
      <p:bldP spid="8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/>
      <p:bldP spid="27" grpId="0"/>
      <p:bldP spid="28" grpId="0"/>
      <p:bldP spid="29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71994" y="196512"/>
            <a:ext cx="2886892" cy="37555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 Nullstelle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Bogen 4"/>
          <p:cNvSpPr/>
          <p:nvPr/>
        </p:nvSpPr>
        <p:spPr>
          <a:xfrm>
            <a:off x="8557512" y="1909371"/>
            <a:ext cx="2223770" cy="3619985"/>
          </a:xfrm>
          <a:prstGeom prst="arc">
            <a:avLst>
              <a:gd name="adj1" fmla="val 16200000"/>
              <a:gd name="adj2" fmla="val 5386249"/>
            </a:avLst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/>
              <p:cNvSpPr/>
              <p:nvPr/>
            </p:nvSpPr>
            <p:spPr>
              <a:xfrm>
                <a:off x="8013144" y="1292210"/>
                <a:ext cx="126181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3144" y="1292210"/>
                <a:ext cx="1261819" cy="375552"/>
              </a:xfrm>
              <a:prstGeom prst="rect">
                <a:avLst/>
              </a:prstGeom>
              <a:blipFill>
                <a:blip r:embed="rId2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/>
              <p:cNvSpPr/>
              <p:nvPr/>
            </p:nvSpPr>
            <p:spPr>
              <a:xfrm>
                <a:off x="8013144" y="1709670"/>
                <a:ext cx="1154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𝑰𝑰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3144" y="1709670"/>
                <a:ext cx="1154482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r Verbinder 7"/>
          <p:cNvCxnSpPr/>
          <p:nvPr/>
        </p:nvCxnSpPr>
        <p:spPr>
          <a:xfrm>
            <a:off x="7675446" y="2079002"/>
            <a:ext cx="18517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9527194" y="1255535"/>
            <a:ext cx="683" cy="82445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181703" y="2266295"/>
            <a:ext cx="249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Gleichsetzungsverfahren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/>
              <p:cNvSpPr/>
              <p:nvPr/>
            </p:nvSpPr>
            <p:spPr>
              <a:xfrm>
                <a:off x="7641406" y="2822922"/>
                <a:ext cx="1287467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406" y="2822922"/>
                <a:ext cx="1287467" cy="375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9077652" y="2807237"/>
                <a:ext cx="785408" cy="3481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de-DE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652" y="2807237"/>
                <a:ext cx="785408" cy="348172"/>
              </a:xfrm>
              <a:prstGeom prst="rect">
                <a:avLst/>
              </a:prstGeom>
              <a:blipFill>
                <a:blip r:embed="rId5"/>
                <a:stretch>
                  <a:fillRect l="-10078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eck 12"/>
              <p:cNvSpPr/>
              <p:nvPr/>
            </p:nvSpPr>
            <p:spPr>
              <a:xfrm>
                <a:off x="8055590" y="4724678"/>
                <a:ext cx="11769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590" y="4724678"/>
                <a:ext cx="117692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8173831" y="5359725"/>
                <a:ext cx="12262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3831" y="5359725"/>
                <a:ext cx="1226233" cy="369332"/>
              </a:xfrm>
              <a:prstGeom prst="rect">
                <a:avLst/>
              </a:prstGeom>
              <a:blipFill>
                <a:blip r:embed="rId7"/>
                <a:stretch>
                  <a:fillRect l="-5473" r="-8955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>
            <a:off x="7330174" y="4046514"/>
            <a:ext cx="2886892" cy="37555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 Lösung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687236" y="701733"/>
            <a:ext cx="4612401" cy="5527560"/>
            <a:chOff x="1850121" y="1330440"/>
            <a:chExt cx="4612401" cy="5527560"/>
          </a:xfrm>
        </p:grpSpPr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121" y="1330440"/>
              <a:ext cx="4612401" cy="5527560"/>
            </a:xfrm>
            <a:prstGeom prst="rect">
              <a:avLst/>
            </a:prstGeom>
          </p:spPr>
        </p:pic>
        <p:sp>
          <p:nvSpPr>
            <p:cNvPr id="18" name="Freihandform 17"/>
            <p:cNvSpPr/>
            <p:nvPr/>
          </p:nvSpPr>
          <p:spPr>
            <a:xfrm>
              <a:off x="3041928" y="1798974"/>
              <a:ext cx="2228781" cy="2747132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feld 18"/>
                <p:cNvSpPr txBox="1"/>
                <p:nvPr/>
              </p:nvSpPr>
              <p:spPr>
                <a:xfrm>
                  <a:off x="5225511" y="2028658"/>
                  <a:ext cx="1237005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de-DE" b="1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de-DE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de-DE" b="1" dirty="0">
                    <a:solidFill>
                      <a:srgbClr val="92D050"/>
                    </a:solidFill>
                  </a:endParaRPr>
                </a:p>
              </p:txBody>
            </p:sp>
          </mc:Choice>
          <mc:Fallback>
            <p:sp>
              <p:nvSpPr>
                <p:cNvPr id="19" name="Textfeld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5511" y="2028658"/>
                  <a:ext cx="1237005" cy="37555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7993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 animBg="1"/>
      <p:bldP spid="11" grpId="0"/>
      <p:bldP spid="12" grpId="0" animBg="1"/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86264" y="235700"/>
            <a:ext cx="2886892" cy="3755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keine Nullstellen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hteck 4"/>
              <p:cNvSpPr/>
              <p:nvPr/>
            </p:nvSpPr>
            <p:spPr>
              <a:xfrm>
                <a:off x="7944156" y="1475359"/>
                <a:ext cx="167539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.    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156" y="1475359"/>
                <a:ext cx="1675395" cy="375552"/>
              </a:xfrm>
              <a:prstGeom prst="rect">
                <a:avLst/>
              </a:prstGeom>
              <a:blipFill>
                <a:blip r:embed="rId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/>
              <p:cNvSpPr/>
              <p:nvPr/>
            </p:nvSpPr>
            <p:spPr>
              <a:xfrm>
                <a:off x="7944156" y="1892819"/>
                <a:ext cx="1154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𝑰𝑰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156" y="1892819"/>
                <a:ext cx="1154482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r Verbinder 6"/>
          <p:cNvCxnSpPr/>
          <p:nvPr/>
        </p:nvCxnSpPr>
        <p:spPr>
          <a:xfrm>
            <a:off x="7792085" y="2275224"/>
            <a:ext cx="185174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9663713" y="1450770"/>
            <a:ext cx="683" cy="82445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212202" y="2501798"/>
            <a:ext cx="249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Gleichsetzungsverfahren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7741773" y="2950849"/>
                <a:ext cx="170104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773" y="2950849"/>
                <a:ext cx="1701043" cy="375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9801818" y="3360058"/>
                <a:ext cx="785408" cy="3481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818" y="3360058"/>
                <a:ext cx="785408" cy="348172"/>
              </a:xfrm>
              <a:prstGeom prst="rect">
                <a:avLst/>
              </a:prstGeom>
              <a:blipFill>
                <a:blip r:embed="rId5"/>
                <a:stretch>
                  <a:fillRect l="-10078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bgerundetes Rechteck 11"/>
          <p:cNvSpPr/>
          <p:nvPr/>
        </p:nvSpPr>
        <p:spPr>
          <a:xfrm>
            <a:off x="7475338" y="4431949"/>
            <a:ext cx="2886892" cy="3755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0 Lösungen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9811894" y="2960668"/>
                <a:ext cx="540211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|−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1894" y="2960668"/>
                <a:ext cx="540211" cy="276999"/>
              </a:xfrm>
              <a:prstGeom prst="rect">
                <a:avLst/>
              </a:prstGeom>
              <a:blipFill>
                <a:blip r:embed="rId6"/>
                <a:stretch>
                  <a:fillRect l="-14773" t="-4444" r="-1022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7716276" y="3406880"/>
                <a:ext cx="146059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276" y="3406880"/>
                <a:ext cx="1460593" cy="375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8229419" y="3975574"/>
                <a:ext cx="515462" cy="3096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419" y="3975574"/>
                <a:ext cx="515462" cy="309637"/>
              </a:xfrm>
              <a:prstGeom prst="rect">
                <a:avLst/>
              </a:prstGeom>
              <a:blipFill>
                <a:blip r:embed="rId8"/>
                <a:stretch>
                  <a:fillRect r="-10588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Gewitterblitz 15"/>
          <p:cNvSpPr/>
          <p:nvPr/>
        </p:nvSpPr>
        <p:spPr>
          <a:xfrm>
            <a:off x="8817435" y="3764298"/>
            <a:ext cx="246743" cy="57164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640127" y="734142"/>
            <a:ext cx="5011166" cy="5986474"/>
            <a:chOff x="1850121" y="871526"/>
            <a:chExt cx="5011166" cy="5986474"/>
          </a:xfrm>
        </p:grpSpPr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121" y="1330440"/>
              <a:ext cx="4612401" cy="5527560"/>
            </a:xfrm>
            <a:prstGeom prst="rect">
              <a:avLst/>
            </a:prstGeom>
          </p:spPr>
        </p:pic>
        <p:sp>
          <p:nvSpPr>
            <p:cNvPr id="18" name="Freihandform 17"/>
            <p:cNvSpPr/>
            <p:nvPr/>
          </p:nvSpPr>
          <p:spPr>
            <a:xfrm>
              <a:off x="3019329" y="871526"/>
              <a:ext cx="2228781" cy="2747132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feld 18"/>
                <p:cNvSpPr txBox="1"/>
                <p:nvPr/>
              </p:nvSpPr>
              <p:spPr>
                <a:xfrm>
                  <a:off x="5210707" y="1226167"/>
                  <a:ext cx="1650580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de-DE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de-DE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b="1" dirty="0">
                    <a:solidFill>
                      <a:srgbClr val="FFC000"/>
                    </a:solidFill>
                  </a:endParaRPr>
                </a:p>
              </p:txBody>
            </p:sp>
          </mc:Choice>
          <mc:Fallback>
            <p:sp>
              <p:nvSpPr>
                <p:cNvPr id="19" name="Textfeld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0707" y="1226167"/>
                  <a:ext cx="1650580" cy="375552"/>
                </a:xfrm>
                <a:prstGeom prst="rect">
                  <a:avLst/>
                </a:prstGeom>
                <a:blipFill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720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027714" y="246743"/>
            <a:ext cx="4136571" cy="5370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Zusammenfassung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77242" y="2097001"/>
            <a:ext cx="2886892" cy="37555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 Nullstellen</a:t>
            </a:r>
            <a:endParaRPr lang="de-DE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3657598" y="1647058"/>
            <a:ext cx="8011887" cy="44994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Parabel nach oben geöffnet und Scheitelpunkt unterhalb der x-Achse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3657598" y="2472553"/>
            <a:ext cx="8011887" cy="44994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Parabel nach unten geöffnet und Scheitelpunkt oberhalb der x-Achse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277242" y="3525390"/>
            <a:ext cx="2886892" cy="37555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 Nullstelle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657597" y="3488194"/>
            <a:ext cx="8011887" cy="44994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Scheitelpunkt liegt auf der x-Achse, Richtung der Öffnung spielt keine Rolle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77242" y="4953779"/>
            <a:ext cx="2886892" cy="37555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keine Nullstellen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657597" y="4503836"/>
            <a:ext cx="8011887" cy="44994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Parabel nach oben geöffnet und Scheitelpunkt oberhalb der x-Achse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657597" y="5329331"/>
            <a:ext cx="8011887" cy="44994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Parabel nach unten geöffnet und Scheitelpunkt unterhalb der x-Achse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6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57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12</cp:revision>
  <dcterms:created xsi:type="dcterms:W3CDTF">2020-03-27T10:09:52Z</dcterms:created>
  <dcterms:modified xsi:type="dcterms:W3CDTF">2020-03-29T10:30:19Z</dcterms:modified>
</cp:coreProperties>
</file>