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91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6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47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45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43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80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09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93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5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73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65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E3A5-A21B-49F5-9DBE-10C31DCE4A4A}" type="datetimeFigureOut">
              <a:rPr lang="de-DE" smtClean="0"/>
              <a:t>05.09.2019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99FC-CE32-48D7-BC43-0312B6C0A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64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584286" y="117169"/>
            <a:ext cx="502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LGS ohne Lösung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526C2EC7-3111-41D2-B28E-304FB0F255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141" y="1796903"/>
            <a:ext cx="3264195" cy="326419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623748D-4DA3-4DF6-B0E3-352866EED2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19" y="1796902"/>
            <a:ext cx="3264195" cy="3264195"/>
          </a:xfrm>
          <a:prstGeom prst="rect">
            <a:avLst/>
          </a:prstGeom>
        </p:spPr>
      </p:pic>
      <p:sp>
        <p:nvSpPr>
          <p:cNvPr id="20" name="Rechteck: abgerundete Ecken 10">
            <a:extLst>
              <a:ext uri="{FF2B5EF4-FFF2-40B4-BE49-F238E27FC236}">
                <a16:creationId xmlns:a16="http://schemas.microsoft.com/office/drawing/2014/main" id="{C85F2461-CDB1-43E0-9B3B-86E2BB28B529}"/>
              </a:ext>
            </a:extLst>
          </p:cNvPr>
          <p:cNvSpPr/>
          <p:nvPr/>
        </p:nvSpPr>
        <p:spPr>
          <a:xfrm>
            <a:off x="2697417" y="1446028"/>
            <a:ext cx="1956390" cy="350874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2</a:t>
            </a:r>
          </a:p>
        </p:txBody>
      </p:sp>
      <p:sp>
        <p:nvSpPr>
          <p:cNvPr id="21" name="Rechteck: abgerundete Ecken 11">
            <a:extLst>
              <a:ext uri="{FF2B5EF4-FFF2-40B4-BE49-F238E27FC236}">
                <a16:creationId xmlns:a16="http://schemas.microsoft.com/office/drawing/2014/main" id="{1AEE1413-2804-4C3A-8250-D362E1D46EAA}"/>
              </a:ext>
            </a:extLst>
          </p:cNvPr>
          <p:cNvSpPr/>
          <p:nvPr/>
        </p:nvSpPr>
        <p:spPr>
          <a:xfrm>
            <a:off x="7049676" y="1446028"/>
            <a:ext cx="1956390" cy="350874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3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4F99B6F6-1325-41FC-BC4E-CB6EA399072C}"/>
              </a:ext>
            </a:extLst>
          </p:cNvPr>
          <p:cNvCxnSpPr>
            <a:cxnSpLocks/>
          </p:cNvCxnSpPr>
          <p:nvPr/>
        </p:nvCxnSpPr>
        <p:spPr>
          <a:xfrm flipV="1">
            <a:off x="2656983" y="2083981"/>
            <a:ext cx="1644503" cy="21318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A9A6938-0EA0-429C-BB74-B4B20E4B020B}"/>
              </a:ext>
            </a:extLst>
          </p:cNvPr>
          <p:cNvCxnSpPr>
            <a:cxnSpLocks/>
          </p:cNvCxnSpPr>
          <p:nvPr/>
        </p:nvCxnSpPr>
        <p:spPr>
          <a:xfrm flipV="1">
            <a:off x="7049676" y="2073348"/>
            <a:ext cx="1600526" cy="21371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7C47E24-DEE9-4404-993B-327E5F09AEFA}"/>
              </a:ext>
            </a:extLst>
          </p:cNvPr>
          <p:cNvCxnSpPr>
            <a:cxnSpLocks/>
          </p:cNvCxnSpPr>
          <p:nvPr/>
        </p:nvCxnSpPr>
        <p:spPr>
          <a:xfrm flipV="1">
            <a:off x="3050386" y="2434855"/>
            <a:ext cx="1603421" cy="214246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53B8131A-FD07-42CB-8979-BF3F46E78DFB}"/>
              </a:ext>
            </a:extLst>
          </p:cNvPr>
          <p:cNvCxnSpPr>
            <a:cxnSpLocks/>
          </p:cNvCxnSpPr>
          <p:nvPr/>
        </p:nvCxnSpPr>
        <p:spPr>
          <a:xfrm flipV="1">
            <a:off x="6920637" y="2286001"/>
            <a:ext cx="1570076" cy="209461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65">
            <a:extLst>
              <a:ext uri="{FF2B5EF4-FFF2-40B4-BE49-F238E27FC236}">
                <a16:creationId xmlns:a16="http://schemas.microsoft.com/office/drawing/2014/main" id="{F17EA399-304F-4B17-B530-F0E650268491}"/>
              </a:ext>
            </a:extLst>
          </p:cNvPr>
          <p:cNvSpPr/>
          <p:nvPr/>
        </p:nvSpPr>
        <p:spPr>
          <a:xfrm>
            <a:off x="4187340" y="3847163"/>
            <a:ext cx="1514096" cy="462497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parallel</a:t>
            </a:r>
          </a:p>
        </p:txBody>
      </p:sp>
      <p:sp>
        <p:nvSpPr>
          <p:cNvPr id="29" name="Rechteck: abgerundete Ecken 66">
            <a:extLst>
              <a:ext uri="{FF2B5EF4-FFF2-40B4-BE49-F238E27FC236}">
                <a16:creationId xmlns:a16="http://schemas.microsoft.com/office/drawing/2014/main" id="{71E6217E-7258-4E42-A9A7-78BA699F069F}"/>
              </a:ext>
            </a:extLst>
          </p:cNvPr>
          <p:cNvSpPr/>
          <p:nvPr/>
        </p:nvSpPr>
        <p:spPr>
          <a:xfrm>
            <a:off x="8313527" y="3845652"/>
            <a:ext cx="1514096" cy="462497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identisch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3964811" y="5622797"/>
            <a:ext cx="4348716" cy="622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Rechnerische Überprüfung?</a:t>
            </a:r>
            <a:endParaRPr lang="de-DE" sz="2800" b="1" dirty="0"/>
          </a:p>
        </p:txBody>
      </p:sp>
      <p:sp>
        <p:nvSpPr>
          <p:cNvPr id="31" name="Ovale Legende 30"/>
          <p:cNvSpPr/>
          <p:nvPr/>
        </p:nvSpPr>
        <p:spPr>
          <a:xfrm>
            <a:off x="9614263" y="391886"/>
            <a:ext cx="2429691" cy="1681462"/>
          </a:xfrm>
          <a:prstGeom prst="wedgeEllipseCallout">
            <a:avLst>
              <a:gd name="adj1" fmla="val -89650"/>
              <a:gd name="adj2" fmla="val -2684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1</a:t>
            </a:r>
          </a:p>
          <a:p>
            <a:pPr algn="ctr"/>
            <a:r>
              <a:rPr lang="de-DE" sz="3200" b="1" dirty="0" smtClean="0"/>
              <a:t>Schnitt-punkt</a:t>
            </a:r>
            <a:endParaRPr lang="de-DE" sz="3200" b="1" dirty="0"/>
          </a:p>
        </p:txBody>
      </p:sp>
      <p:sp>
        <p:nvSpPr>
          <p:cNvPr id="32" name="Rechteck: abgerundete Ecken 10">
            <a:extLst>
              <a:ext uri="{FF2B5EF4-FFF2-40B4-BE49-F238E27FC236}">
                <a16:creationId xmlns:a16="http://schemas.microsoft.com/office/drawing/2014/main" id="{C85F2461-CDB1-43E0-9B3B-86E2BB28B529}"/>
              </a:ext>
            </a:extLst>
          </p:cNvPr>
          <p:cNvSpPr/>
          <p:nvPr/>
        </p:nvSpPr>
        <p:spPr>
          <a:xfrm rot="16200000">
            <a:off x="-28878" y="3253562"/>
            <a:ext cx="1956390" cy="3508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Wiederholung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9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10">
            <a:extLst>
              <a:ext uri="{FF2B5EF4-FFF2-40B4-BE49-F238E27FC236}">
                <a16:creationId xmlns:a16="http://schemas.microsoft.com/office/drawing/2014/main" id="{C85F2461-CDB1-43E0-9B3B-86E2BB28B529}"/>
              </a:ext>
            </a:extLst>
          </p:cNvPr>
          <p:cNvSpPr/>
          <p:nvPr/>
        </p:nvSpPr>
        <p:spPr>
          <a:xfrm>
            <a:off x="1937761" y="236206"/>
            <a:ext cx="1956390" cy="350874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2</a:t>
            </a:r>
          </a:p>
        </p:txBody>
      </p:sp>
      <p:sp>
        <p:nvSpPr>
          <p:cNvPr id="5" name="Rechteck: abgerundete Ecken 11">
            <a:extLst>
              <a:ext uri="{FF2B5EF4-FFF2-40B4-BE49-F238E27FC236}">
                <a16:creationId xmlns:a16="http://schemas.microsoft.com/office/drawing/2014/main" id="{1AEE1413-2804-4C3A-8250-D362E1D46EAA}"/>
              </a:ext>
            </a:extLst>
          </p:cNvPr>
          <p:cNvSpPr/>
          <p:nvPr/>
        </p:nvSpPr>
        <p:spPr>
          <a:xfrm>
            <a:off x="8097537" y="236207"/>
            <a:ext cx="1956390" cy="350874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2275092" y="1067039"/>
                <a:ext cx="1516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 smtClean="0"/>
                  <a:t>2</a:t>
                </a:r>
                <a:endParaRPr lang="de-DE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092" y="1067039"/>
                <a:ext cx="1516184" cy="276999"/>
              </a:xfrm>
              <a:prstGeom prst="rect">
                <a:avLst/>
              </a:prstGeom>
              <a:blipFill>
                <a:blip r:embed="rId2"/>
                <a:stretch>
                  <a:fillRect l="-2410" t="-28889" r="-8434" b="-5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r Verbinder 6"/>
          <p:cNvCxnSpPr/>
          <p:nvPr/>
        </p:nvCxnSpPr>
        <p:spPr>
          <a:xfrm>
            <a:off x="2117903" y="2140567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4006173" y="893200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760113" y="10163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760113" y="160380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2418497" y="1599794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497" y="1599794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896" r="-3463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4221071" y="1067039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071" y="1067039"/>
                <a:ext cx="298159" cy="276999"/>
              </a:xfrm>
              <a:prstGeom prst="rect">
                <a:avLst/>
              </a:prstGeom>
              <a:blipFill>
                <a:blip r:embed="rId4"/>
                <a:stretch>
                  <a:fillRect l="-6122" r="-1836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/>
          <p:nvPr/>
        </p:nvSpPr>
        <p:spPr>
          <a:xfrm>
            <a:off x="4151086" y="1451429"/>
            <a:ext cx="246743" cy="348342"/>
          </a:xfrm>
          <a:custGeom>
            <a:avLst/>
            <a:gdLst>
              <a:gd name="connsiteX0" fmla="*/ 246743 w 246743"/>
              <a:gd name="connsiteY0" fmla="*/ 0 h 348342"/>
              <a:gd name="connsiteX1" fmla="*/ 246743 w 246743"/>
              <a:gd name="connsiteY1" fmla="*/ 348342 h 348342"/>
              <a:gd name="connsiteX2" fmla="*/ 0 w 246743"/>
              <a:gd name="connsiteY2" fmla="*/ 348342 h 34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3" h="348342">
                <a:moveTo>
                  <a:pt x="246743" y="0"/>
                </a:moveTo>
                <a:lnTo>
                  <a:pt x="246743" y="348342"/>
                </a:lnTo>
                <a:lnTo>
                  <a:pt x="0" y="348342"/>
                </a:ln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4510003" y="159979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003" y="1599794"/>
                <a:ext cx="226024" cy="276999"/>
              </a:xfrm>
              <a:prstGeom prst="rect">
                <a:avLst/>
              </a:prstGeom>
              <a:blipFill>
                <a:blip r:embed="rId5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1558742" y="2673322"/>
                <a:ext cx="22325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742" y="2673322"/>
                <a:ext cx="223253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8434868" y="1067040"/>
                <a:ext cx="16251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868" y="1067040"/>
                <a:ext cx="1625188" cy="276999"/>
              </a:xfrm>
              <a:prstGeom prst="rect">
                <a:avLst/>
              </a:prstGeom>
              <a:blipFill>
                <a:blip r:embed="rId7"/>
                <a:stretch>
                  <a:fillRect l="-752" r="-3008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Gerader Verbinder 16"/>
          <p:cNvCxnSpPr/>
          <p:nvPr/>
        </p:nvCxnSpPr>
        <p:spPr>
          <a:xfrm>
            <a:off x="8277679" y="2140568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10165949" y="893201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919889" y="10163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919889" y="160380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8578273" y="1599795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273" y="1599795"/>
                <a:ext cx="1407180" cy="276999"/>
              </a:xfrm>
              <a:prstGeom prst="rect">
                <a:avLst/>
              </a:prstGeom>
              <a:blipFill>
                <a:blip r:embed="rId8"/>
                <a:stretch>
                  <a:fillRect l="-3463" r="-389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0380847" y="1067040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0847" y="1067040"/>
                <a:ext cx="298159" cy="276999"/>
              </a:xfrm>
              <a:prstGeom prst="rect">
                <a:avLst/>
              </a:prstGeom>
              <a:blipFill>
                <a:blip r:embed="rId9"/>
                <a:stretch>
                  <a:fillRect l="-6122" r="-1632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ihandform 22"/>
          <p:cNvSpPr/>
          <p:nvPr/>
        </p:nvSpPr>
        <p:spPr>
          <a:xfrm>
            <a:off x="10310862" y="1451430"/>
            <a:ext cx="246743" cy="348342"/>
          </a:xfrm>
          <a:custGeom>
            <a:avLst/>
            <a:gdLst>
              <a:gd name="connsiteX0" fmla="*/ 246743 w 246743"/>
              <a:gd name="connsiteY0" fmla="*/ 0 h 348342"/>
              <a:gd name="connsiteX1" fmla="*/ 246743 w 246743"/>
              <a:gd name="connsiteY1" fmla="*/ 348342 h 348342"/>
              <a:gd name="connsiteX2" fmla="*/ 0 w 246743"/>
              <a:gd name="connsiteY2" fmla="*/ 348342 h 34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3" h="348342">
                <a:moveTo>
                  <a:pt x="246743" y="0"/>
                </a:moveTo>
                <a:lnTo>
                  <a:pt x="246743" y="348342"/>
                </a:lnTo>
                <a:lnTo>
                  <a:pt x="0" y="348342"/>
                </a:lnTo>
              </a:path>
            </a:pathLst>
          </a:custGeom>
          <a:noFill/>
          <a:ln w="285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0669779" y="1599795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9779" y="1599795"/>
                <a:ext cx="226024" cy="276999"/>
              </a:xfrm>
              <a:prstGeom prst="rect">
                <a:avLst/>
              </a:prstGeom>
              <a:blipFill>
                <a:blip r:embed="rId10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7821393" y="2673322"/>
                <a:ext cx="2017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393" y="2673322"/>
                <a:ext cx="2017732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ihandform 25"/>
          <p:cNvSpPr/>
          <p:nvPr/>
        </p:nvSpPr>
        <p:spPr>
          <a:xfrm>
            <a:off x="10398546" y="2578692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 27"/>
          <p:cNvSpPr/>
          <p:nvPr/>
        </p:nvSpPr>
        <p:spPr>
          <a:xfrm>
            <a:off x="3989308" y="2673321"/>
            <a:ext cx="323556" cy="590843"/>
          </a:xfrm>
          <a:custGeom>
            <a:avLst/>
            <a:gdLst>
              <a:gd name="connsiteX0" fmla="*/ 0 w 323556"/>
              <a:gd name="connsiteY0" fmla="*/ 0 h 590843"/>
              <a:gd name="connsiteX1" fmla="*/ 140676 w 323556"/>
              <a:gd name="connsiteY1" fmla="*/ 393896 h 590843"/>
              <a:gd name="connsiteX2" fmla="*/ 182880 w 323556"/>
              <a:gd name="connsiteY2" fmla="*/ 196948 h 590843"/>
              <a:gd name="connsiteX3" fmla="*/ 323556 w 323556"/>
              <a:gd name="connsiteY3" fmla="*/ 590843 h 5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556" h="590843">
                <a:moveTo>
                  <a:pt x="0" y="0"/>
                </a:moveTo>
                <a:lnTo>
                  <a:pt x="140676" y="393896"/>
                </a:lnTo>
                <a:lnTo>
                  <a:pt x="182880" y="196948"/>
                </a:lnTo>
                <a:lnTo>
                  <a:pt x="323556" y="590843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Abgerundetes Rechteck 28"/>
          <p:cNvSpPr/>
          <p:nvPr/>
        </p:nvSpPr>
        <p:spPr>
          <a:xfrm>
            <a:off x="913459" y="3587315"/>
            <a:ext cx="4417255" cy="110079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Unwahre Aussage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6957175" y="3587315"/>
            <a:ext cx="4417255" cy="110079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Wahre Aussage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31" name="Rechteck: abgerundete Ecken 65">
            <a:extLst>
              <a:ext uri="{FF2B5EF4-FFF2-40B4-BE49-F238E27FC236}">
                <a16:creationId xmlns:a16="http://schemas.microsoft.com/office/drawing/2014/main" id="{F17EA399-304F-4B17-B530-F0E650268491}"/>
              </a:ext>
            </a:extLst>
          </p:cNvPr>
          <p:cNvSpPr/>
          <p:nvPr/>
        </p:nvSpPr>
        <p:spPr>
          <a:xfrm>
            <a:off x="2140160" y="5347486"/>
            <a:ext cx="1786048" cy="74906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</a:rPr>
              <a:t>parallel</a:t>
            </a:r>
          </a:p>
        </p:txBody>
      </p:sp>
      <p:sp>
        <p:nvSpPr>
          <p:cNvPr id="32" name="Rechteck: abgerundete Ecken 65">
            <a:extLst>
              <a:ext uri="{FF2B5EF4-FFF2-40B4-BE49-F238E27FC236}">
                <a16:creationId xmlns:a16="http://schemas.microsoft.com/office/drawing/2014/main" id="{F17EA399-304F-4B17-B530-F0E650268491}"/>
              </a:ext>
            </a:extLst>
          </p:cNvPr>
          <p:cNvSpPr/>
          <p:nvPr/>
        </p:nvSpPr>
        <p:spPr>
          <a:xfrm>
            <a:off x="8182708" y="5347485"/>
            <a:ext cx="1786048" cy="74906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identisch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33" name="Pfeil nach links und rechts 32"/>
          <p:cNvSpPr/>
          <p:nvPr/>
        </p:nvSpPr>
        <p:spPr>
          <a:xfrm>
            <a:off x="4652768" y="5503966"/>
            <a:ext cx="2982351" cy="436098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links und rechts 33"/>
          <p:cNvSpPr/>
          <p:nvPr/>
        </p:nvSpPr>
        <p:spPr>
          <a:xfrm>
            <a:off x="5619803" y="3919663"/>
            <a:ext cx="1048283" cy="436098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4</cp:revision>
  <dcterms:created xsi:type="dcterms:W3CDTF">2019-09-05T10:22:37Z</dcterms:created>
  <dcterms:modified xsi:type="dcterms:W3CDTF">2019-09-05T10:48:21Z</dcterms:modified>
</cp:coreProperties>
</file>