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90" y="180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1E3A5-A21B-49F5-9DBE-10C31DCE4A4A}" type="datetimeFigureOut">
              <a:rPr lang="de-DE" smtClean="0"/>
              <a:t>05.09.2019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99FC-CE32-48D7-BC43-0312B6C0A7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3913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1E3A5-A21B-49F5-9DBE-10C31DCE4A4A}" type="datetimeFigureOut">
              <a:rPr lang="de-DE" smtClean="0"/>
              <a:t>05.09.2019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99FC-CE32-48D7-BC43-0312B6C0A7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0614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1E3A5-A21B-49F5-9DBE-10C31DCE4A4A}" type="datetimeFigureOut">
              <a:rPr lang="de-DE" smtClean="0"/>
              <a:t>05.09.2019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99FC-CE32-48D7-BC43-0312B6C0A7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7470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1E3A5-A21B-49F5-9DBE-10C31DCE4A4A}" type="datetimeFigureOut">
              <a:rPr lang="de-DE" smtClean="0"/>
              <a:t>05.09.2019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99FC-CE32-48D7-BC43-0312B6C0A7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0457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1E3A5-A21B-49F5-9DBE-10C31DCE4A4A}" type="datetimeFigureOut">
              <a:rPr lang="de-DE" smtClean="0"/>
              <a:t>05.09.2019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99FC-CE32-48D7-BC43-0312B6C0A7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5432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1E3A5-A21B-49F5-9DBE-10C31DCE4A4A}" type="datetimeFigureOut">
              <a:rPr lang="de-DE" smtClean="0"/>
              <a:t>05.09.2019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99FC-CE32-48D7-BC43-0312B6C0A7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0805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1E3A5-A21B-49F5-9DBE-10C31DCE4A4A}" type="datetimeFigureOut">
              <a:rPr lang="de-DE" smtClean="0"/>
              <a:t>05.09.2019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99FC-CE32-48D7-BC43-0312B6C0A7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4096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1E3A5-A21B-49F5-9DBE-10C31DCE4A4A}" type="datetimeFigureOut">
              <a:rPr lang="de-DE" smtClean="0"/>
              <a:t>05.09.2019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99FC-CE32-48D7-BC43-0312B6C0A7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8939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1E3A5-A21B-49F5-9DBE-10C31DCE4A4A}" type="datetimeFigureOut">
              <a:rPr lang="de-DE" smtClean="0"/>
              <a:t>05.09.2019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99FC-CE32-48D7-BC43-0312B6C0A7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9854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1E3A5-A21B-49F5-9DBE-10C31DCE4A4A}" type="datetimeFigureOut">
              <a:rPr lang="de-DE" smtClean="0"/>
              <a:t>05.09.2019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99FC-CE32-48D7-BC43-0312B6C0A7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3738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1E3A5-A21B-49F5-9DBE-10C31DCE4A4A}" type="datetimeFigureOut">
              <a:rPr lang="de-DE" smtClean="0"/>
              <a:t>05.09.2019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99FC-CE32-48D7-BC43-0312B6C0A7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6659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1E3A5-A21B-49F5-9DBE-10C31DCE4A4A}" type="datetimeFigureOut">
              <a:rPr lang="de-DE" smtClean="0"/>
              <a:t>05.09.2019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C99FC-CE32-48D7-BC43-0312B6C0A7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6649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3584286" y="117169"/>
            <a:ext cx="50234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LGS ohne Lösung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pic>
        <p:nvPicPr>
          <p:cNvPr id="17" name="Grafik 16">
            <a:extLst>
              <a:ext uri="{FF2B5EF4-FFF2-40B4-BE49-F238E27FC236}">
                <a16:creationId xmlns:a16="http://schemas.microsoft.com/office/drawing/2014/main" id="{526C2EC7-3111-41D2-B28E-304FB0F2550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8141" y="1796903"/>
            <a:ext cx="3264195" cy="3264195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1623748D-4DA3-4DF6-B0E3-352866EED27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719" y="1796902"/>
            <a:ext cx="3264195" cy="3264195"/>
          </a:xfrm>
          <a:prstGeom prst="rect">
            <a:avLst/>
          </a:prstGeom>
        </p:spPr>
      </p:pic>
      <p:sp>
        <p:nvSpPr>
          <p:cNvPr id="20" name="Rechteck: abgerundete Ecken 10">
            <a:extLst>
              <a:ext uri="{FF2B5EF4-FFF2-40B4-BE49-F238E27FC236}">
                <a16:creationId xmlns:a16="http://schemas.microsoft.com/office/drawing/2014/main" id="{C85F2461-CDB1-43E0-9B3B-86E2BB28B529}"/>
              </a:ext>
            </a:extLst>
          </p:cNvPr>
          <p:cNvSpPr/>
          <p:nvPr/>
        </p:nvSpPr>
        <p:spPr>
          <a:xfrm>
            <a:off x="2697417" y="1446028"/>
            <a:ext cx="1956390" cy="350874"/>
          </a:xfrm>
          <a:prstGeom prst="roundRect">
            <a:avLst/>
          </a:prstGeom>
          <a:solidFill>
            <a:srgbClr val="FFFF00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Möglichkeit 2</a:t>
            </a:r>
          </a:p>
        </p:txBody>
      </p:sp>
      <p:sp>
        <p:nvSpPr>
          <p:cNvPr id="21" name="Rechteck: abgerundete Ecken 11">
            <a:extLst>
              <a:ext uri="{FF2B5EF4-FFF2-40B4-BE49-F238E27FC236}">
                <a16:creationId xmlns:a16="http://schemas.microsoft.com/office/drawing/2014/main" id="{1AEE1413-2804-4C3A-8250-D362E1D46EAA}"/>
              </a:ext>
            </a:extLst>
          </p:cNvPr>
          <p:cNvSpPr/>
          <p:nvPr/>
        </p:nvSpPr>
        <p:spPr>
          <a:xfrm>
            <a:off x="7049676" y="1446028"/>
            <a:ext cx="1956390" cy="350874"/>
          </a:xfrm>
          <a:prstGeom prst="roundRect">
            <a:avLst/>
          </a:prstGeom>
          <a:solidFill>
            <a:srgbClr val="FFFF00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Möglichkeit 3</a:t>
            </a:r>
          </a:p>
        </p:txBody>
      </p: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4F99B6F6-1325-41FC-BC4E-CB6EA399072C}"/>
              </a:ext>
            </a:extLst>
          </p:cNvPr>
          <p:cNvCxnSpPr>
            <a:cxnSpLocks/>
          </p:cNvCxnSpPr>
          <p:nvPr/>
        </p:nvCxnSpPr>
        <p:spPr>
          <a:xfrm flipV="1">
            <a:off x="2656983" y="2083981"/>
            <a:ext cx="1644503" cy="213183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9A9A6938-0EA0-429C-BB74-B4B20E4B020B}"/>
              </a:ext>
            </a:extLst>
          </p:cNvPr>
          <p:cNvCxnSpPr>
            <a:cxnSpLocks/>
          </p:cNvCxnSpPr>
          <p:nvPr/>
        </p:nvCxnSpPr>
        <p:spPr>
          <a:xfrm flipV="1">
            <a:off x="7049676" y="2073348"/>
            <a:ext cx="1600526" cy="213714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E7C47E24-DEE9-4404-993B-327E5F09AEFA}"/>
              </a:ext>
            </a:extLst>
          </p:cNvPr>
          <p:cNvCxnSpPr>
            <a:cxnSpLocks/>
          </p:cNvCxnSpPr>
          <p:nvPr/>
        </p:nvCxnSpPr>
        <p:spPr>
          <a:xfrm flipV="1">
            <a:off x="3050386" y="2434855"/>
            <a:ext cx="1603421" cy="2142462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r Verbinder 26">
            <a:extLst>
              <a:ext uri="{FF2B5EF4-FFF2-40B4-BE49-F238E27FC236}">
                <a16:creationId xmlns:a16="http://schemas.microsoft.com/office/drawing/2014/main" id="{53B8131A-FD07-42CB-8979-BF3F46E78DFB}"/>
              </a:ext>
            </a:extLst>
          </p:cNvPr>
          <p:cNvCxnSpPr>
            <a:cxnSpLocks/>
          </p:cNvCxnSpPr>
          <p:nvPr/>
        </p:nvCxnSpPr>
        <p:spPr>
          <a:xfrm flipV="1">
            <a:off x="6920637" y="2286001"/>
            <a:ext cx="1570076" cy="2094614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hteck: abgerundete Ecken 65">
            <a:extLst>
              <a:ext uri="{FF2B5EF4-FFF2-40B4-BE49-F238E27FC236}">
                <a16:creationId xmlns:a16="http://schemas.microsoft.com/office/drawing/2014/main" id="{F17EA399-304F-4B17-B530-F0E650268491}"/>
              </a:ext>
            </a:extLst>
          </p:cNvPr>
          <p:cNvSpPr/>
          <p:nvPr/>
        </p:nvSpPr>
        <p:spPr>
          <a:xfrm>
            <a:off x="4187340" y="3847163"/>
            <a:ext cx="1514096" cy="462497"/>
          </a:xfrm>
          <a:prstGeom prst="roundRect">
            <a:avLst/>
          </a:prstGeom>
          <a:solidFill>
            <a:srgbClr val="00B05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parallel</a:t>
            </a:r>
          </a:p>
        </p:txBody>
      </p:sp>
      <p:sp>
        <p:nvSpPr>
          <p:cNvPr id="29" name="Rechteck: abgerundete Ecken 66">
            <a:extLst>
              <a:ext uri="{FF2B5EF4-FFF2-40B4-BE49-F238E27FC236}">
                <a16:creationId xmlns:a16="http://schemas.microsoft.com/office/drawing/2014/main" id="{71E6217E-7258-4E42-A9A7-78BA699F069F}"/>
              </a:ext>
            </a:extLst>
          </p:cNvPr>
          <p:cNvSpPr/>
          <p:nvPr/>
        </p:nvSpPr>
        <p:spPr>
          <a:xfrm>
            <a:off x="8313527" y="3845652"/>
            <a:ext cx="1514096" cy="462497"/>
          </a:xfrm>
          <a:prstGeom prst="roundRect">
            <a:avLst/>
          </a:prstGeom>
          <a:solidFill>
            <a:srgbClr val="00B05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identisch</a:t>
            </a:r>
          </a:p>
        </p:txBody>
      </p:sp>
      <p:sp>
        <p:nvSpPr>
          <p:cNvPr id="30" name="Abgerundetes Rechteck 29"/>
          <p:cNvSpPr/>
          <p:nvPr/>
        </p:nvSpPr>
        <p:spPr>
          <a:xfrm>
            <a:off x="3964811" y="5622797"/>
            <a:ext cx="4348716" cy="6224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Rechnerische Überprüfung?</a:t>
            </a:r>
            <a:endParaRPr lang="de-DE" sz="2800" b="1" dirty="0"/>
          </a:p>
        </p:txBody>
      </p:sp>
      <p:sp>
        <p:nvSpPr>
          <p:cNvPr id="31" name="Ovale Legende 30"/>
          <p:cNvSpPr/>
          <p:nvPr/>
        </p:nvSpPr>
        <p:spPr>
          <a:xfrm>
            <a:off x="9614263" y="391886"/>
            <a:ext cx="2429691" cy="1681462"/>
          </a:xfrm>
          <a:prstGeom prst="wedgeEllipseCallout">
            <a:avLst>
              <a:gd name="adj1" fmla="val -89650"/>
              <a:gd name="adj2" fmla="val -26841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 smtClean="0"/>
              <a:t>1</a:t>
            </a:r>
          </a:p>
          <a:p>
            <a:pPr algn="ctr"/>
            <a:r>
              <a:rPr lang="de-DE" sz="3200" b="1" dirty="0" smtClean="0"/>
              <a:t>Schnitt-punkt</a:t>
            </a:r>
            <a:endParaRPr lang="de-DE" sz="3200" b="1" dirty="0"/>
          </a:p>
        </p:txBody>
      </p:sp>
      <p:sp>
        <p:nvSpPr>
          <p:cNvPr id="32" name="Rechteck: abgerundete Ecken 10">
            <a:extLst>
              <a:ext uri="{FF2B5EF4-FFF2-40B4-BE49-F238E27FC236}">
                <a16:creationId xmlns:a16="http://schemas.microsoft.com/office/drawing/2014/main" id="{C85F2461-CDB1-43E0-9B3B-86E2BB28B529}"/>
              </a:ext>
            </a:extLst>
          </p:cNvPr>
          <p:cNvSpPr/>
          <p:nvPr/>
        </p:nvSpPr>
        <p:spPr>
          <a:xfrm rot="16200000">
            <a:off x="-28878" y="3253562"/>
            <a:ext cx="1956390" cy="35087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Wiederholung</a:t>
            </a:r>
            <a:endParaRPr lang="de-D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6492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0" grpId="0" animBg="1"/>
      <p:bldP spid="21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10">
            <a:extLst>
              <a:ext uri="{FF2B5EF4-FFF2-40B4-BE49-F238E27FC236}">
                <a16:creationId xmlns:a16="http://schemas.microsoft.com/office/drawing/2014/main" id="{C85F2461-CDB1-43E0-9B3B-86E2BB28B529}"/>
              </a:ext>
            </a:extLst>
          </p:cNvPr>
          <p:cNvSpPr/>
          <p:nvPr/>
        </p:nvSpPr>
        <p:spPr>
          <a:xfrm>
            <a:off x="1937761" y="236206"/>
            <a:ext cx="1956390" cy="350874"/>
          </a:xfrm>
          <a:prstGeom prst="roundRect">
            <a:avLst/>
          </a:prstGeom>
          <a:solidFill>
            <a:srgbClr val="FFFF00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Möglichkeit 2</a:t>
            </a:r>
          </a:p>
        </p:txBody>
      </p:sp>
      <p:sp>
        <p:nvSpPr>
          <p:cNvPr id="5" name="Rechteck: abgerundete Ecken 11">
            <a:extLst>
              <a:ext uri="{FF2B5EF4-FFF2-40B4-BE49-F238E27FC236}">
                <a16:creationId xmlns:a16="http://schemas.microsoft.com/office/drawing/2014/main" id="{1AEE1413-2804-4C3A-8250-D362E1D46EAA}"/>
              </a:ext>
            </a:extLst>
          </p:cNvPr>
          <p:cNvSpPr/>
          <p:nvPr/>
        </p:nvSpPr>
        <p:spPr>
          <a:xfrm>
            <a:off x="8097537" y="236207"/>
            <a:ext cx="1956390" cy="350874"/>
          </a:xfrm>
          <a:prstGeom prst="roundRect">
            <a:avLst/>
          </a:prstGeom>
          <a:solidFill>
            <a:srgbClr val="FFFF00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Möglichkeit 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feld 5"/>
              <p:cNvSpPr txBox="1"/>
              <p:nvPr/>
            </p:nvSpPr>
            <p:spPr>
              <a:xfrm>
                <a:off x="2275092" y="1067039"/>
                <a:ext cx="15161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de-DE" dirty="0" smtClean="0"/>
                  <a:t>2</a:t>
                </a:r>
                <a:endParaRPr lang="de-DE" dirty="0"/>
              </a:p>
            </p:txBody>
          </p:sp>
        </mc:Choice>
        <mc:Fallback>
          <p:sp>
            <p:nvSpPr>
              <p:cNvPr id="6" name="Textfeld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092" y="1067039"/>
                <a:ext cx="1516184" cy="276999"/>
              </a:xfrm>
              <a:prstGeom prst="rect">
                <a:avLst/>
              </a:prstGeom>
              <a:blipFill>
                <a:blip r:embed="rId2"/>
                <a:stretch>
                  <a:fillRect l="-2410" t="-28889" r="-8434" b="-53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Gerader Verbinder 6"/>
          <p:cNvCxnSpPr/>
          <p:nvPr/>
        </p:nvCxnSpPr>
        <p:spPr>
          <a:xfrm>
            <a:off x="2117903" y="2140567"/>
            <a:ext cx="17762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/>
          <p:cNvCxnSpPr/>
          <p:nvPr/>
        </p:nvCxnSpPr>
        <p:spPr>
          <a:xfrm>
            <a:off x="4006173" y="893200"/>
            <a:ext cx="0" cy="124736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1760113" y="101638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I.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1760113" y="1603803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II.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feld 10"/>
              <p:cNvSpPr txBox="1"/>
              <p:nvPr/>
            </p:nvSpPr>
            <p:spPr>
              <a:xfrm>
                <a:off x="2418497" y="1599794"/>
                <a:ext cx="14071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=12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1" name="Textfeld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8497" y="1599794"/>
                <a:ext cx="1407180" cy="276999"/>
              </a:xfrm>
              <a:prstGeom prst="rect">
                <a:avLst/>
              </a:prstGeom>
              <a:blipFill>
                <a:blip r:embed="rId3"/>
                <a:stretch>
                  <a:fillRect l="-3896" r="-3463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feld 11"/>
              <p:cNvSpPr txBox="1"/>
              <p:nvPr/>
            </p:nvSpPr>
            <p:spPr>
              <a:xfrm>
                <a:off x="4221071" y="1067039"/>
                <a:ext cx="2981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∙2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2" name="Textfeld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1071" y="1067039"/>
                <a:ext cx="298159" cy="276999"/>
              </a:xfrm>
              <a:prstGeom prst="rect">
                <a:avLst/>
              </a:prstGeom>
              <a:blipFill>
                <a:blip r:embed="rId4"/>
                <a:stretch>
                  <a:fillRect l="-6122" r="-18367" b="-88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Freihandform 12"/>
          <p:cNvSpPr/>
          <p:nvPr/>
        </p:nvSpPr>
        <p:spPr>
          <a:xfrm>
            <a:off x="4151086" y="1451429"/>
            <a:ext cx="246743" cy="348342"/>
          </a:xfrm>
          <a:custGeom>
            <a:avLst/>
            <a:gdLst>
              <a:gd name="connsiteX0" fmla="*/ 246743 w 246743"/>
              <a:gd name="connsiteY0" fmla="*/ 0 h 348342"/>
              <a:gd name="connsiteX1" fmla="*/ 246743 w 246743"/>
              <a:gd name="connsiteY1" fmla="*/ 348342 h 348342"/>
              <a:gd name="connsiteX2" fmla="*/ 0 w 246743"/>
              <a:gd name="connsiteY2" fmla="*/ 348342 h 348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6743" h="348342">
                <a:moveTo>
                  <a:pt x="246743" y="0"/>
                </a:moveTo>
                <a:lnTo>
                  <a:pt x="246743" y="348342"/>
                </a:lnTo>
                <a:lnTo>
                  <a:pt x="0" y="348342"/>
                </a:lnTo>
              </a:path>
            </a:pathLst>
          </a:custGeom>
          <a:noFill/>
          <a:ln w="28575">
            <a:solidFill>
              <a:schemeClr val="tx1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feld 13"/>
              <p:cNvSpPr txBox="1"/>
              <p:nvPr/>
            </p:nvSpPr>
            <p:spPr>
              <a:xfrm>
                <a:off x="4510003" y="1599794"/>
                <a:ext cx="22602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4" name="Textfeld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0003" y="1599794"/>
                <a:ext cx="226024" cy="276999"/>
              </a:xfrm>
              <a:prstGeom prst="rect">
                <a:avLst/>
              </a:prstGeom>
              <a:blipFill>
                <a:blip r:embed="rId5"/>
                <a:stretch>
                  <a:fillRect l="-24324" r="-18919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feld 14"/>
              <p:cNvSpPr txBox="1"/>
              <p:nvPr/>
            </p:nvSpPr>
            <p:spPr>
              <a:xfrm>
                <a:off x="1558742" y="2673322"/>
                <a:ext cx="2232534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𝟑𝟔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15" name="Textfeld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8742" y="2673322"/>
                <a:ext cx="2232534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feld 15"/>
              <p:cNvSpPr txBox="1"/>
              <p:nvPr/>
            </p:nvSpPr>
            <p:spPr>
              <a:xfrm>
                <a:off x="8434868" y="1067040"/>
                <a:ext cx="162518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=−6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6" name="Textfeld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4868" y="1067040"/>
                <a:ext cx="1625188" cy="276999"/>
              </a:xfrm>
              <a:prstGeom prst="rect">
                <a:avLst/>
              </a:prstGeom>
              <a:blipFill>
                <a:blip r:embed="rId7"/>
                <a:stretch>
                  <a:fillRect l="-752" r="-3008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Gerader Verbinder 16"/>
          <p:cNvCxnSpPr/>
          <p:nvPr/>
        </p:nvCxnSpPr>
        <p:spPr>
          <a:xfrm>
            <a:off x="8277679" y="2140568"/>
            <a:ext cx="17762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/>
          <p:cNvCxnSpPr/>
          <p:nvPr/>
        </p:nvCxnSpPr>
        <p:spPr>
          <a:xfrm>
            <a:off x="10165949" y="893201"/>
            <a:ext cx="0" cy="124736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feld 18"/>
          <p:cNvSpPr txBox="1"/>
          <p:nvPr/>
        </p:nvSpPr>
        <p:spPr>
          <a:xfrm>
            <a:off x="7919889" y="101638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I.</a:t>
            </a:r>
            <a:endParaRPr lang="de-DE" dirty="0"/>
          </a:p>
        </p:txBody>
      </p:sp>
      <p:sp>
        <p:nvSpPr>
          <p:cNvPr id="20" name="Textfeld 19"/>
          <p:cNvSpPr txBox="1"/>
          <p:nvPr/>
        </p:nvSpPr>
        <p:spPr>
          <a:xfrm>
            <a:off x="7919889" y="1603804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II.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feld 20"/>
              <p:cNvSpPr txBox="1"/>
              <p:nvPr/>
            </p:nvSpPr>
            <p:spPr>
              <a:xfrm>
                <a:off x="8578273" y="1599795"/>
                <a:ext cx="14071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=12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1" name="Textfeld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8273" y="1599795"/>
                <a:ext cx="1407180" cy="276999"/>
              </a:xfrm>
              <a:prstGeom prst="rect">
                <a:avLst/>
              </a:prstGeom>
              <a:blipFill>
                <a:blip r:embed="rId8"/>
                <a:stretch>
                  <a:fillRect l="-3463" r="-3896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feld 21"/>
              <p:cNvSpPr txBox="1"/>
              <p:nvPr/>
            </p:nvSpPr>
            <p:spPr>
              <a:xfrm>
                <a:off x="10380847" y="1067040"/>
                <a:ext cx="2981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∙2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2" name="Textfeld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80847" y="1067040"/>
                <a:ext cx="298159" cy="276999"/>
              </a:xfrm>
              <a:prstGeom prst="rect">
                <a:avLst/>
              </a:prstGeom>
              <a:blipFill>
                <a:blip r:embed="rId9"/>
                <a:stretch>
                  <a:fillRect l="-6122" r="-16327" b="-88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Freihandform 22"/>
          <p:cNvSpPr/>
          <p:nvPr/>
        </p:nvSpPr>
        <p:spPr>
          <a:xfrm>
            <a:off x="10310862" y="1451430"/>
            <a:ext cx="246743" cy="348342"/>
          </a:xfrm>
          <a:custGeom>
            <a:avLst/>
            <a:gdLst>
              <a:gd name="connsiteX0" fmla="*/ 246743 w 246743"/>
              <a:gd name="connsiteY0" fmla="*/ 0 h 348342"/>
              <a:gd name="connsiteX1" fmla="*/ 246743 w 246743"/>
              <a:gd name="connsiteY1" fmla="*/ 348342 h 348342"/>
              <a:gd name="connsiteX2" fmla="*/ 0 w 246743"/>
              <a:gd name="connsiteY2" fmla="*/ 348342 h 348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6743" h="348342">
                <a:moveTo>
                  <a:pt x="246743" y="0"/>
                </a:moveTo>
                <a:lnTo>
                  <a:pt x="246743" y="348342"/>
                </a:lnTo>
                <a:lnTo>
                  <a:pt x="0" y="348342"/>
                </a:lnTo>
              </a:path>
            </a:pathLst>
          </a:custGeom>
          <a:noFill/>
          <a:ln w="28575">
            <a:solidFill>
              <a:schemeClr val="tx1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feld 23"/>
              <p:cNvSpPr txBox="1"/>
              <p:nvPr/>
            </p:nvSpPr>
            <p:spPr>
              <a:xfrm>
                <a:off x="10669779" y="1599795"/>
                <a:ext cx="22602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4" name="Textfeld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9779" y="1599795"/>
                <a:ext cx="226024" cy="276999"/>
              </a:xfrm>
              <a:prstGeom prst="rect">
                <a:avLst/>
              </a:prstGeom>
              <a:blipFill>
                <a:blip r:embed="rId10"/>
                <a:stretch>
                  <a:fillRect l="-21622" r="-21622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feld 24"/>
              <p:cNvSpPr txBox="1"/>
              <p:nvPr/>
            </p:nvSpPr>
            <p:spPr>
              <a:xfrm>
                <a:off x="7821393" y="2673322"/>
                <a:ext cx="201773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25" name="Textfeld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1393" y="2673322"/>
                <a:ext cx="2017732" cy="43088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Freihandform 25"/>
          <p:cNvSpPr/>
          <p:nvPr/>
        </p:nvSpPr>
        <p:spPr>
          <a:xfrm>
            <a:off x="10398546" y="2578692"/>
            <a:ext cx="262759" cy="525517"/>
          </a:xfrm>
          <a:custGeom>
            <a:avLst/>
            <a:gdLst>
              <a:gd name="connsiteX0" fmla="*/ 0 w 262759"/>
              <a:gd name="connsiteY0" fmla="*/ 304800 h 525517"/>
              <a:gd name="connsiteX1" fmla="*/ 105104 w 262759"/>
              <a:gd name="connsiteY1" fmla="*/ 525517 h 525517"/>
              <a:gd name="connsiteX2" fmla="*/ 262759 w 262759"/>
              <a:gd name="connsiteY2" fmla="*/ 0 h 525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2759" h="525517">
                <a:moveTo>
                  <a:pt x="0" y="304800"/>
                </a:moveTo>
                <a:lnTo>
                  <a:pt x="105104" y="525517"/>
                </a:lnTo>
                <a:lnTo>
                  <a:pt x="262759" y="0"/>
                </a:lnTo>
              </a:path>
            </a:pathLst>
          </a:cu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Freihandform 27"/>
          <p:cNvSpPr/>
          <p:nvPr/>
        </p:nvSpPr>
        <p:spPr>
          <a:xfrm>
            <a:off x="3989308" y="2673321"/>
            <a:ext cx="323556" cy="590843"/>
          </a:xfrm>
          <a:custGeom>
            <a:avLst/>
            <a:gdLst>
              <a:gd name="connsiteX0" fmla="*/ 0 w 323556"/>
              <a:gd name="connsiteY0" fmla="*/ 0 h 590843"/>
              <a:gd name="connsiteX1" fmla="*/ 140676 w 323556"/>
              <a:gd name="connsiteY1" fmla="*/ 393896 h 590843"/>
              <a:gd name="connsiteX2" fmla="*/ 182880 w 323556"/>
              <a:gd name="connsiteY2" fmla="*/ 196948 h 590843"/>
              <a:gd name="connsiteX3" fmla="*/ 323556 w 323556"/>
              <a:gd name="connsiteY3" fmla="*/ 590843 h 590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3556" h="590843">
                <a:moveTo>
                  <a:pt x="0" y="0"/>
                </a:moveTo>
                <a:lnTo>
                  <a:pt x="140676" y="393896"/>
                </a:lnTo>
                <a:lnTo>
                  <a:pt x="182880" y="196948"/>
                </a:lnTo>
                <a:lnTo>
                  <a:pt x="323556" y="590843"/>
                </a:lnTo>
              </a:path>
            </a:pathLst>
          </a:custGeom>
          <a:noFill/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Abgerundetes Rechteck 28"/>
          <p:cNvSpPr/>
          <p:nvPr/>
        </p:nvSpPr>
        <p:spPr>
          <a:xfrm>
            <a:off x="913459" y="3587315"/>
            <a:ext cx="4417255" cy="1100797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 smtClean="0">
                <a:solidFill>
                  <a:schemeClr val="bg1"/>
                </a:solidFill>
              </a:rPr>
              <a:t>Unwahre Aussage</a:t>
            </a:r>
            <a:endParaRPr lang="de-DE" sz="3200" b="1" dirty="0">
              <a:solidFill>
                <a:schemeClr val="bg1"/>
              </a:solidFill>
            </a:endParaRPr>
          </a:p>
        </p:txBody>
      </p:sp>
      <p:sp>
        <p:nvSpPr>
          <p:cNvPr id="30" name="Abgerundetes Rechteck 29"/>
          <p:cNvSpPr/>
          <p:nvPr/>
        </p:nvSpPr>
        <p:spPr>
          <a:xfrm>
            <a:off x="6957175" y="3587315"/>
            <a:ext cx="4417255" cy="1100797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 smtClean="0">
                <a:solidFill>
                  <a:schemeClr val="bg1"/>
                </a:solidFill>
              </a:rPr>
              <a:t>Wahre Aussage</a:t>
            </a:r>
            <a:endParaRPr lang="de-DE" sz="3200" b="1" dirty="0">
              <a:solidFill>
                <a:schemeClr val="bg1"/>
              </a:solidFill>
            </a:endParaRPr>
          </a:p>
        </p:txBody>
      </p:sp>
      <p:sp>
        <p:nvSpPr>
          <p:cNvPr id="31" name="Rechteck: abgerundete Ecken 65">
            <a:extLst>
              <a:ext uri="{FF2B5EF4-FFF2-40B4-BE49-F238E27FC236}">
                <a16:creationId xmlns:a16="http://schemas.microsoft.com/office/drawing/2014/main" id="{F17EA399-304F-4B17-B530-F0E650268491}"/>
              </a:ext>
            </a:extLst>
          </p:cNvPr>
          <p:cNvSpPr/>
          <p:nvPr/>
        </p:nvSpPr>
        <p:spPr>
          <a:xfrm>
            <a:off x="2140160" y="5347486"/>
            <a:ext cx="1786048" cy="749061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solidFill>
                  <a:schemeClr val="bg1"/>
                </a:solidFill>
              </a:rPr>
              <a:t>parallel</a:t>
            </a:r>
          </a:p>
        </p:txBody>
      </p:sp>
      <p:sp>
        <p:nvSpPr>
          <p:cNvPr id="32" name="Rechteck: abgerundete Ecken 65">
            <a:extLst>
              <a:ext uri="{FF2B5EF4-FFF2-40B4-BE49-F238E27FC236}">
                <a16:creationId xmlns:a16="http://schemas.microsoft.com/office/drawing/2014/main" id="{F17EA399-304F-4B17-B530-F0E650268491}"/>
              </a:ext>
            </a:extLst>
          </p:cNvPr>
          <p:cNvSpPr/>
          <p:nvPr/>
        </p:nvSpPr>
        <p:spPr>
          <a:xfrm>
            <a:off x="8182708" y="5347485"/>
            <a:ext cx="1786048" cy="749061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bg1"/>
                </a:solidFill>
              </a:rPr>
              <a:t>identisch</a:t>
            </a:r>
            <a:endParaRPr lang="de-DE" sz="2800" b="1" dirty="0">
              <a:solidFill>
                <a:schemeClr val="bg1"/>
              </a:solidFill>
            </a:endParaRPr>
          </a:p>
        </p:txBody>
      </p:sp>
      <p:sp>
        <p:nvSpPr>
          <p:cNvPr id="33" name="Pfeil nach links und rechts 32"/>
          <p:cNvSpPr/>
          <p:nvPr/>
        </p:nvSpPr>
        <p:spPr>
          <a:xfrm>
            <a:off x="4652768" y="5503966"/>
            <a:ext cx="2982351" cy="436098"/>
          </a:xfrm>
          <a:prstGeom prst="leftRight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Pfeil nach links und rechts 33"/>
          <p:cNvSpPr/>
          <p:nvPr/>
        </p:nvSpPr>
        <p:spPr>
          <a:xfrm>
            <a:off x="5619803" y="3919663"/>
            <a:ext cx="1048283" cy="436098"/>
          </a:xfrm>
          <a:prstGeom prst="leftRight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9963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9" grpId="0"/>
      <p:bldP spid="10" grpId="0"/>
      <p:bldP spid="11" grpId="0"/>
      <p:bldP spid="12" grpId="0"/>
      <p:bldP spid="13" grpId="0" animBg="1"/>
      <p:bldP spid="14" grpId="0"/>
      <p:bldP spid="15" grpId="0"/>
      <p:bldP spid="16" grpId="0"/>
      <p:bldP spid="19" grpId="0"/>
      <p:bldP spid="20" grpId="0"/>
      <p:bldP spid="21" grpId="0"/>
      <p:bldP spid="22" grpId="0"/>
      <p:bldP spid="23" grpId="0" animBg="1"/>
      <p:bldP spid="24" grpId="0"/>
      <p:bldP spid="25" grpId="0"/>
      <p:bldP spid="26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</Words>
  <Application>Microsoft Office PowerPoint</Application>
  <PresentationFormat>Breitbild</PresentationFormat>
  <Paragraphs>29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Schüler</dc:creator>
  <cp:lastModifiedBy>Schüler</cp:lastModifiedBy>
  <cp:revision>4</cp:revision>
  <dcterms:created xsi:type="dcterms:W3CDTF">2019-09-05T10:22:37Z</dcterms:created>
  <dcterms:modified xsi:type="dcterms:W3CDTF">2019-09-05T10:48:21Z</dcterms:modified>
</cp:coreProperties>
</file>