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3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16" y="152"/>
      </p:cViewPr>
      <p:guideLst>
        <p:guide orient="horz" pos="429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B3E-6602-4076-82AA-1F231E40F1F5}" type="datetimeFigureOut">
              <a:rPr lang="de-DE" smtClean="0"/>
              <a:t>12.08.2019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BF9E2-61AB-4077-91AA-23033E4165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0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B3E-6602-4076-82AA-1F231E40F1F5}" type="datetimeFigureOut">
              <a:rPr lang="de-DE" smtClean="0"/>
              <a:t>12.08.2019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BF9E2-61AB-4077-91AA-23033E4165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957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B3E-6602-4076-82AA-1F231E40F1F5}" type="datetimeFigureOut">
              <a:rPr lang="de-DE" smtClean="0"/>
              <a:t>12.08.2019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BF9E2-61AB-4077-91AA-23033E4165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02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B3E-6602-4076-82AA-1F231E40F1F5}" type="datetimeFigureOut">
              <a:rPr lang="de-DE" smtClean="0"/>
              <a:t>12.08.2019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BF9E2-61AB-4077-91AA-23033E4165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641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B3E-6602-4076-82AA-1F231E40F1F5}" type="datetimeFigureOut">
              <a:rPr lang="de-DE" smtClean="0"/>
              <a:t>12.08.2019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BF9E2-61AB-4077-91AA-23033E4165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1270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B3E-6602-4076-82AA-1F231E40F1F5}" type="datetimeFigureOut">
              <a:rPr lang="de-DE" smtClean="0"/>
              <a:t>12.08.2019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BF9E2-61AB-4077-91AA-23033E4165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63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B3E-6602-4076-82AA-1F231E40F1F5}" type="datetimeFigureOut">
              <a:rPr lang="de-DE" smtClean="0"/>
              <a:t>12.08.2019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BF9E2-61AB-4077-91AA-23033E4165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5781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B3E-6602-4076-82AA-1F231E40F1F5}" type="datetimeFigureOut">
              <a:rPr lang="de-DE" smtClean="0"/>
              <a:t>12.08.2019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BF9E2-61AB-4077-91AA-23033E4165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02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B3E-6602-4076-82AA-1F231E40F1F5}" type="datetimeFigureOut">
              <a:rPr lang="de-DE" smtClean="0"/>
              <a:t>12.08.2019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BF9E2-61AB-4077-91AA-23033E4165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23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B3E-6602-4076-82AA-1F231E40F1F5}" type="datetimeFigureOut">
              <a:rPr lang="de-DE" smtClean="0"/>
              <a:t>12.08.2019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BF9E2-61AB-4077-91AA-23033E4165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6222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B3E-6602-4076-82AA-1F231E40F1F5}" type="datetimeFigureOut">
              <a:rPr lang="de-DE" smtClean="0"/>
              <a:t>12.08.2019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BF9E2-61AB-4077-91AA-23033E4165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030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52B3E-6602-4076-82AA-1F231E40F1F5}" type="datetimeFigureOut">
              <a:rPr lang="de-DE" smtClean="0"/>
              <a:t>12.08.2019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BF9E2-61AB-4077-91AA-23033E4165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333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28" Type="http://schemas.openxmlformats.org/officeDocument/2006/relationships/image" Target="../media/image32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Relationship Id="rId27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18" Type="http://schemas.openxmlformats.org/officeDocument/2006/relationships/image" Target="../media/image4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48.png"/><Relationship Id="rId2" Type="http://schemas.openxmlformats.org/officeDocument/2006/relationships/image" Target="../media/image33.png"/><Relationship Id="rId16" Type="http://schemas.openxmlformats.org/officeDocument/2006/relationships/image" Target="../media/image47.png"/><Relationship Id="rId20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10" Type="http://schemas.openxmlformats.org/officeDocument/2006/relationships/image" Target="../media/image41.png"/><Relationship Id="rId19" Type="http://schemas.openxmlformats.org/officeDocument/2006/relationships/image" Target="../media/image50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633353" y="281886"/>
            <a:ext cx="69252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LGS mit 3 Unbekannten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3103492" y="1542243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492" y="1542243"/>
                <a:ext cx="1278940" cy="276999"/>
              </a:xfrm>
              <a:prstGeom prst="rect">
                <a:avLst/>
              </a:prstGeom>
              <a:blipFill>
                <a:blip r:embed="rId2"/>
                <a:stretch>
                  <a:fillRect l="-2381" t="-2222" r="-4286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2810075" y="2644490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4698345" y="1397123"/>
            <a:ext cx="0" cy="1247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2452285" y="15203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452285" y="210772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2975252" y="2107726"/>
                <a:ext cx="1407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252" y="2107726"/>
                <a:ext cx="1407180" cy="276999"/>
              </a:xfrm>
              <a:prstGeom prst="rect">
                <a:avLst/>
              </a:prstGeom>
              <a:blipFill>
                <a:blip r:embed="rId3"/>
                <a:stretch>
                  <a:fillRect l="-3463" r="-3896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bgerundetes Rechteck 12"/>
          <p:cNvSpPr/>
          <p:nvPr/>
        </p:nvSpPr>
        <p:spPr>
          <a:xfrm>
            <a:off x="564896" y="1473827"/>
            <a:ext cx="914400" cy="462286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Bisher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564896" y="3481769"/>
            <a:ext cx="914400" cy="462286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Jetzt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3103492" y="3582021"/>
                <a:ext cx="15874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492" y="3582021"/>
                <a:ext cx="1587486" cy="276999"/>
              </a:xfrm>
              <a:prstGeom prst="rect">
                <a:avLst/>
              </a:prstGeom>
              <a:blipFill>
                <a:blip r:embed="rId4"/>
                <a:stretch>
                  <a:fillRect l="-383" r="-3065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/>
          <p:cNvSpPr txBox="1"/>
          <p:nvPr/>
        </p:nvSpPr>
        <p:spPr>
          <a:xfrm>
            <a:off x="2452285" y="356008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423431" y="414750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3027503" y="4147503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7503" y="4147503"/>
                <a:ext cx="1670842" cy="276999"/>
              </a:xfrm>
              <a:prstGeom prst="rect">
                <a:avLst/>
              </a:prstGeom>
              <a:blipFill>
                <a:blip r:embed="rId5"/>
                <a:stretch>
                  <a:fillRect l="-1460" r="-3285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feld 18"/>
          <p:cNvSpPr txBox="1"/>
          <p:nvPr/>
        </p:nvSpPr>
        <p:spPr>
          <a:xfrm>
            <a:off x="2394577" y="471298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III</a:t>
            </a:r>
            <a:r>
              <a:rPr lang="de-DE" dirty="0" smtClean="0"/>
              <a:t>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3020136" y="4712987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136" y="4712987"/>
                <a:ext cx="1670842" cy="276999"/>
              </a:xfrm>
              <a:prstGeom prst="rect">
                <a:avLst/>
              </a:prstGeom>
              <a:blipFill>
                <a:blip r:embed="rId6"/>
                <a:stretch>
                  <a:fillRect l="-2909" r="-2909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Gerader Verbinder 22"/>
          <p:cNvCxnSpPr/>
          <p:nvPr/>
        </p:nvCxnSpPr>
        <p:spPr>
          <a:xfrm>
            <a:off x="4950594" y="3617218"/>
            <a:ext cx="0" cy="14299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/>
          <p:nvPr/>
        </p:nvCxnSpPr>
        <p:spPr>
          <a:xfrm>
            <a:off x="2752367" y="5191928"/>
            <a:ext cx="20957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feil nach rechts 29"/>
          <p:cNvSpPr/>
          <p:nvPr/>
        </p:nvSpPr>
        <p:spPr>
          <a:xfrm>
            <a:off x="6448927" y="1750178"/>
            <a:ext cx="760395" cy="541255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Abgerundetes Rechteck 30"/>
          <p:cNvSpPr/>
          <p:nvPr/>
        </p:nvSpPr>
        <p:spPr>
          <a:xfrm>
            <a:off x="7712548" y="1608182"/>
            <a:ext cx="3262964" cy="82524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Additionsverfahren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32" name="Pfeil nach rechts 31"/>
          <p:cNvSpPr/>
          <p:nvPr/>
        </p:nvSpPr>
        <p:spPr>
          <a:xfrm rot="5400000">
            <a:off x="9073712" y="2626768"/>
            <a:ext cx="540634" cy="541255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Abgerundetes Rechteck 32"/>
          <p:cNvSpPr/>
          <p:nvPr/>
        </p:nvSpPr>
        <p:spPr>
          <a:xfrm>
            <a:off x="7712548" y="3337317"/>
            <a:ext cx="3262964" cy="825248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Gauß-Verfahren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35" name="Abgerundetes Rechteck 34"/>
          <p:cNvSpPr/>
          <p:nvPr/>
        </p:nvSpPr>
        <p:spPr>
          <a:xfrm>
            <a:off x="6631806" y="4332170"/>
            <a:ext cx="5424451" cy="2367815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>
                <a:solidFill>
                  <a:schemeClr val="tx1"/>
                </a:solidFill>
              </a:rPr>
              <a:t>Regeln des Gauß-Algorithmus</a:t>
            </a:r>
          </a:p>
          <a:p>
            <a:r>
              <a:rPr lang="de-DE">
                <a:solidFill>
                  <a:schemeClr val="tx1"/>
                </a:solidFill>
              </a:rPr>
              <a:t>Dabei wird zeilenweise gearbeitet. Zeilen darf man:</a:t>
            </a:r>
            <a:br>
              <a:rPr lang="de-DE">
                <a:solidFill>
                  <a:schemeClr val="tx1"/>
                </a:solidFill>
              </a:rPr>
            </a:br>
            <a:r>
              <a:rPr lang="de-DE">
                <a:solidFill>
                  <a:schemeClr val="tx1"/>
                </a:solidFill>
              </a:rPr>
              <a:t>– vertauschen</a:t>
            </a:r>
            <a:br>
              <a:rPr lang="de-DE">
                <a:solidFill>
                  <a:schemeClr val="tx1"/>
                </a:solidFill>
              </a:rPr>
            </a:br>
            <a:r>
              <a:rPr lang="de-DE">
                <a:solidFill>
                  <a:schemeClr val="tx1"/>
                </a:solidFill>
              </a:rPr>
              <a:t>– mit einer Zahl multiplizieren</a:t>
            </a:r>
            <a:br>
              <a:rPr lang="de-DE">
                <a:solidFill>
                  <a:schemeClr val="tx1"/>
                </a:solidFill>
              </a:rPr>
            </a:br>
            <a:r>
              <a:rPr lang="de-DE">
                <a:solidFill>
                  <a:schemeClr val="tx1"/>
                </a:solidFill>
              </a:rPr>
              <a:t>– durch eine Zahl dividieren</a:t>
            </a:r>
            <a:br>
              <a:rPr lang="de-DE">
                <a:solidFill>
                  <a:schemeClr val="tx1"/>
                </a:solidFill>
              </a:rPr>
            </a:br>
            <a:r>
              <a:rPr lang="de-DE">
                <a:solidFill>
                  <a:schemeClr val="tx1"/>
                </a:solidFill>
              </a:rPr>
              <a:t>– addieren</a:t>
            </a:r>
            <a:br>
              <a:rPr lang="de-DE">
                <a:solidFill>
                  <a:schemeClr val="tx1"/>
                </a:solidFill>
              </a:rPr>
            </a:br>
            <a:r>
              <a:rPr lang="de-DE">
                <a:solidFill>
                  <a:schemeClr val="tx1"/>
                </a:solidFill>
              </a:rPr>
              <a:t>– subtrahieren</a:t>
            </a:r>
          </a:p>
        </p:txBody>
      </p:sp>
      <p:sp>
        <p:nvSpPr>
          <p:cNvPr id="36" name="Rechtwinkliges Dreieck 35"/>
          <p:cNvSpPr/>
          <p:nvPr/>
        </p:nvSpPr>
        <p:spPr>
          <a:xfrm rot="10800000">
            <a:off x="2810075" y="3573102"/>
            <a:ext cx="1498333" cy="1564021"/>
          </a:xfrm>
          <a:prstGeom prst="rtTriangl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Pfeil nach rechts 36"/>
          <p:cNvSpPr/>
          <p:nvPr/>
        </p:nvSpPr>
        <p:spPr>
          <a:xfrm rot="10800000">
            <a:off x="5761449" y="5570235"/>
            <a:ext cx="540634" cy="541255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Abgerundetes Rechteck 37"/>
          <p:cNvSpPr/>
          <p:nvPr/>
        </p:nvSpPr>
        <p:spPr>
          <a:xfrm>
            <a:off x="2168763" y="5428239"/>
            <a:ext cx="3262964" cy="825248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Dreiecks-Struktur</a:t>
            </a:r>
            <a:endParaRPr lang="de-D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5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/>
              <p:cNvSpPr txBox="1"/>
              <p:nvPr/>
            </p:nvSpPr>
            <p:spPr>
              <a:xfrm>
                <a:off x="2089986" y="484676"/>
                <a:ext cx="18439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9986" y="484676"/>
                <a:ext cx="1843966" cy="276999"/>
              </a:xfrm>
              <a:prstGeom prst="rect">
                <a:avLst/>
              </a:prstGeom>
              <a:blipFill>
                <a:blip r:embed="rId2"/>
                <a:stretch>
                  <a:fillRect l="-331" r="-2649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feld 4"/>
          <p:cNvSpPr txBox="1"/>
          <p:nvPr/>
        </p:nvSpPr>
        <p:spPr>
          <a:xfrm>
            <a:off x="1664009" y="43851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664009" y="82671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2268081" y="826717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081" y="826717"/>
                <a:ext cx="1670842" cy="276999"/>
              </a:xfrm>
              <a:prstGeom prst="rect">
                <a:avLst/>
              </a:prstGeom>
              <a:blipFill>
                <a:blip r:embed="rId3"/>
                <a:stretch>
                  <a:fillRect l="-1460" r="-3285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/>
          <p:cNvSpPr txBox="1"/>
          <p:nvPr/>
        </p:nvSpPr>
        <p:spPr>
          <a:xfrm>
            <a:off x="1637551" y="11715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III</a:t>
            </a:r>
            <a:r>
              <a:rPr lang="de-DE" dirty="0" smtClean="0"/>
              <a:t>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2263110" y="1171538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110" y="1171538"/>
                <a:ext cx="1670842" cy="276999"/>
              </a:xfrm>
              <a:prstGeom prst="rect">
                <a:avLst/>
              </a:prstGeom>
              <a:blipFill>
                <a:blip r:embed="rId4"/>
                <a:stretch>
                  <a:fillRect l="-2920" r="-3285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r Verbinder 9"/>
          <p:cNvCxnSpPr/>
          <p:nvPr/>
        </p:nvCxnSpPr>
        <p:spPr>
          <a:xfrm>
            <a:off x="4117555" y="484676"/>
            <a:ext cx="0" cy="9558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>
            <a:off x="2021799" y="1593240"/>
            <a:ext cx="20957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bgerundetes Rechteck 12"/>
          <p:cNvSpPr/>
          <p:nvPr/>
        </p:nvSpPr>
        <p:spPr>
          <a:xfrm>
            <a:off x="126124" y="392033"/>
            <a:ext cx="1089979" cy="462286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Beispiel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8090921" y="249818"/>
            <a:ext cx="3262964" cy="26023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Additionsverfahren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8090921" y="560297"/>
            <a:ext cx="1631482" cy="40275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w</a:t>
            </a:r>
            <a:r>
              <a:rPr lang="de-DE" dirty="0" smtClean="0">
                <a:solidFill>
                  <a:schemeClr val="tx1"/>
                </a:solidFill>
              </a:rPr>
              <a:t>ertgleich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9722403" y="560297"/>
            <a:ext cx="1631482" cy="40275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Vorzeichen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8090921" y="1302930"/>
            <a:ext cx="3262964" cy="513375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Dreiecks-Struktur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8090921" y="1868414"/>
            <a:ext cx="3262964" cy="864276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Erst die erste Unbekannte eliminieren, dann die Folgenden.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2088382" y="373340"/>
            <a:ext cx="45366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2117236" y="734029"/>
            <a:ext cx="45366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2088382" y="1746003"/>
                <a:ext cx="18439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382" y="1746003"/>
                <a:ext cx="1843966" cy="276999"/>
              </a:xfrm>
              <a:prstGeom prst="rect">
                <a:avLst/>
              </a:prstGeom>
              <a:blipFill>
                <a:blip r:embed="rId5"/>
                <a:stretch>
                  <a:fillRect l="-331" r="-2649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feld 22"/>
          <p:cNvSpPr txBox="1"/>
          <p:nvPr/>
        </p:nvSpPr>
        <p:spPr>
          <a:xfrm>
            <a:off x="1662405" y="16998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27" name="Freihandform 26"/>
          <p:cNvSpPr/>
          <p:nvPr/>
        </p:nvSpPr>
        <p:spPr>
          <a:xfrm>
            <a:off x="4191186" y="560298"/>
            <a:ext cx="216358" cy="412090"/>
          </a:xfrm>
          <a:custGeom>
            <a:avLst/>
            <a:gdLst>
              <a:gd name="connsiteX0" fmla="*/ 259883 w 259883"/>
              <a:gd name="connsiteY0" fmla="*/ 0 h 625642"/>
              <a:gd name="connsiteX1" fmla="*/ 259883 w 259883"/>
              <a:gd name="connsiteY1" fmla="*/ 616016 h 625642"/>
              <a:gd name="connsiteX2" fmla="*/ 0 w 259883"/>
              <a:gd name="connsiteY2" fmla="*/ 625642 h 62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9883" h="625642">
                <a:moveTo>
                  <a:pt x="259883" y="0"/>
                </a:moveTo>
                <a:lnTo>
                  <a:pt x="259883" y="616016"/>
                </a:lnTo>
                <a:lnTo>
                  <a:pt x="0" y="625642"/>
                </a:lnTo>
              </a:path>
            </a:pathLst>
          </a:custGeom>
          <a:noFill/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4366609" y="23451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640797" y="2068149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2629334" y="2086335"/>
                <a:ext cx="13095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9334" y="2086335"/>
                <a:ext cx="1309589" cy="276999"/>
              </a:xfrm>
              <a:prstGeom prst="rect">
                <a:avLst/>
              </a:prstGeom>
              <a:blipFill>
                <a:blip r:embed="rId6"/>
                <a:stretch>
                  <a:fillRect l="-465" r="-4186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Ellipse 30"/>
          <p:cNvSpPr/>
          <p:nvPr/>
        </p:nvSpPr>
        <p:spPr>
          <a:xfrm>
            <a:off x="2070718" y="376008"/>
            <a:ext cx="453668" cy="520463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2117236" y="1088247"/>
            <a:ext cx="453668" cy="520463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feld 33"/>
              <p:cNvSpPr txBox="1"/>
              <p:nvPr/>
            </p:nvSpPr>
            <p:spPr>
              <a:xfrm>
                <a:off x="4967108" y="521865"/>
                <a:ext cx="4905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(5)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108" y="521865"/>
                <a:ext cx="490519" cy="276999"/>
              </a:xfrm>
              <a:prstGeom prst="rect">
                <a:avLst/>
              </a:prstGeom>
              <a:blipFill>
                <a:blip r:embed="rId7"/>
                <a:stretch>
                  <a:fillRect l="-2500" t="-4444" r="-1875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Freihandform 34"/>
          <p:cNvSpPr/>
          <p:nvPr/>
        </p:nvSpPr>
        <p:spPr>
          <a:xfrm>
            <a:off x="4626285" y="560297"/>
            <a:ext cx="216359" cy="742991"/>
          </a:xfrm>
          <a:custGeom>
            <a:avLst/>
            <a:gdLst>
              <a:gd name="connsiteX0" fmla="*/ 259883 w 259883"/>
              <a:gd name="connsiteY0" fmla="*/ 0 h 625642"/>
              <a:gd name="connsiteX1" fmla="*/ 259883 w 259883"/>
              <a:gd name="connsiteY1" fmla="*/ 616016 h 625642"/>
              <a:gd name="connsiteX2" fmla="*/ 0 w 259883"/>
              <a:gd name="connsiteY2" fmla="*/ 625642 h 62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9883" h="625642">
                <a:moveTo>
                  <a:pt x="259883" y="0"/>
                </a:moveTo>
                <a:lnTo>
                  <a:pt x="259883" y="616016"/>
                </a:lnTo>
                <a:lnTo>
                  <a:pt x="0" y="625642"/>
                </a:lnTo>
              </a:path>
            </a:pathLst>
          </a:custGeom>
          <a:noFill/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/>
          <p:cNvSpPr txBox="1"/>
          <p:nvPr/>
        </p:nvSpPr>
        <p:spPr>
          <a:xfrm>
            <a:off x="4842644" y="10374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1597193" y="241178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III</a:t>
            </a:r>
            <a:r>
              <a:rPr lang="de-DE" dirty="0" smtClean="0"/>
              <a:t>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/>
              <p:cNvSpPr txBox="1"/>
              <p:nvPr/>
            </p:nvSpPr>
            <p:spPr>
              <a:xfrm>
                <a:off x="2674218" y="2437481"/>
                <a:ext cx="12647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4218" y="2437481"/>
                <a:ext cx="1264705" cy="276999"/>
              </a:xfrm>
              <a:prstGeom prst="rect">
                <a:avLst/>
              </a:prstGeom>
              <a:blipFill>
                <a:blip r:embed="rId8"/>
                <a:stretch>
                  <a:fillRect l="-6280" r="-3865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Gerader Verbinder 38"/>
          <p:cNvCxnSpPr/>
          <p:nvPr/>
        </p:nvCxnSpPr>
        <p:spPr>
          <a:xfrm>
            <a:off x="4117555" y="1770700"/>
            <a:ext cx="0" cy="9558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>
            <a:off x="2021799" y="2813567"/>
            <a:ext cx="20957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feld 40"/>
              <p:cNvSpPr txBox="1"/>
              <p:nvPr/>
            </p:nvSpPr>
            <p:spPr>
              <a:xfrm>
                <a:off x="2081807" y="2923286"/>
                <a:ext cx="18439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807" y="2923286"/>
                <a:ext cx="1843966" cy="276999"/>
              </a:xfrm>
              <a:prstGeom prst="rect">
                <a:avLst/>
              </a:prstGeom>
              <a:blipFill>
                <a:blip r:embed="rId9"/>
                <a:stretch>
                  <a:fillRect l="-331" r="-2649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feld 41"/>
          <p:cNvSpPr txBox="1"/>
          <p:nvPr/>
        </p:nvSpPr>
        <p:spPr>
          <a:xfrm>
            <a:off x="1655830" y="287712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1634222" y="324543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/>
              <p:cNvSpPr txBox="1"/>
              <p:nvPr/>
            </p:nvSpPr>
            <p:spPr>
              <a:xfrm>
                <a:off x="2622759" y="3263618"/>
                <a:ext cx="13095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759" y="3263618"/>
                <a:ext cx="1309589" cy="276999"/>
              </a:xfrm>
              <a:prstGeom prst="rect">
                <a:avLst/>
              </a:prstGeom>
              <a:blipFill>
                <a:blip r:embed="rId10"/>
                <a:stretch>
                  <a:fillRect l="-465" r="-4186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Ellipse 44"/>
          <p:cNvSpPr/>
          <p:nvPr/>
        </p:nvSpPr>
        <p:spPr>
          <a:xfrm>
            <a:off x="2676036" y="1939301"/>
            <a:ext cx="453668" cy="520463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Ellipse 45"/>
          <p:cNvSpPr/>
          <p:nvPr/>
        </p:nvSpPr>
        <p:spPr>
          <a:xfrm>
            <a:off x="2611455" y="2335965"/>
            <a:ext cx="453668" cy="520463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feld 46"/>
              <p:cNvSpPr txBox="1"/>
              <p:nvPr/>
            </p:nvSpPr>
            <p:spPr>
              <a:xfrm>
                <a:off x="4597384" y="2061032"/>
                <a:ext cx="4905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384" y="2061032"/>
                <a:ext cx="490519" cy="276999"/>
              </a:xfrm>
              <a:prstGeom prst="rect">
                <a:avLst/>
              </a:prstGeom>
              <a:blipFill>
                <a:blip r:embed="rId11"/>
                <a:stretch>
                  <a:fillRect l="-2469" t="-2174" r="-17284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Freihandform 47"/>
          <p:cNvSpPr/>
          <p:nvPr/>
        </p:nvSpPr>
        <p:spPr>
          <a:xfrm>
            <a:off x="4164257" y="2148237"/>
            <a:ext cx="216358" cy="412090"/>
          </a:xfrm>
          <a:custGeom>
            <a:avLst/>
            <a:gdLst>
              <a:gd name="connsiteX0" fmla="*/ 259883 w 259883"/>
              <a:gd name="connsiteY0" fmla="*/ 0 h 625642"/>
              <a:gd name="connsiteX1" fmla="*/ 259883 w 259883"/>
              <a:gd name="connsiteY1" fmla="*/ 616016 h 625642"/>
              <a:gd name="connsiteX2" fmla="*/ 0 w 259883"/>
              <a:gd name="connsiteY2" fmla="*/ 625642 h 62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9883" h="625642">
                <a:moveTo>
                  <a:pt x="259883" y="0"/>
                </a:moveTo>
                <a:lnTo>
                  <a:pt x="259883" y="616016"/>
                </a:lnTo>
                <a:lnTo>
                  <a:pt x="0" y="625642"/>
                </a:lnTo>
              </a:path>
            </a:pathLst>
          </a:custGeom>
          <a:noFill/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/>
          <p:cNvSpPr txBox="1"/>
          <p:nvPr/>
        </p:nvSpPr>
        <p:spPr>
          <a:xfrm>
            <a:off x="4414012" y="7616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1586683" y="357296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III</a:t>
            </a:r>
            <a:r>
              <a:rPr lang="de-DE" dirty="0" smtClean="0"/>
              <a:t>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feld 50"/>
              <p:cNvSpPr txBox="1"/>
              <p:nvPr/>
            </p:nvSpPr>
            <p:spPr>
              <a:xfrm>
                <a:off x="3200423" y="3650281"/>
                <a:ext cx="8551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23" y="3650281"/>
                <a:ext cx="855171" cy="276999"/>
              </a:xfrm>
              <a:prstGeom prst="rect">
                <a:avLst/>
              </a:prstGeom>
              <a:blipFill>
                <a:blip r:embed="rId12"/>
                <a:stretch>
                  <a:fillRect l="-5714" r="-7143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htwinkliges Dreieck 52"/>
          <p:cNvSpPr/>
          <p:nvPr/>
        </p:nvSpPr>
        <p:spPr>
          <a:xfrm rot="10800000">
            <a:off x="1918133" y="4105126"/>
            <a:ext cx="1676779" cy="1206961"/>
          </a:xfrm>
          <a:prstGeom prst="rtTriangl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Gerader Verbinder 53"/>
          <p:cNvCxnSpPr/>
          <p:nvPr/>
        </p:nvCxnSpPr>
        <p:spPr>
          <a:xfrm>
            <a:off x="1955912" y="3996529"/>
            <a:ext cx="20957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/>
          <p:cNvCxnSpPr/>
          <p:nvPr/>
        </p:nvCxnSpPr>
        <p:spPr>
          <a:xfrm>
            <a:off x="4117555" y="2923286"/>
            <a:ext cx="0" cy="9558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feld 55"/>
              <p:cNvSpPr txBox="1"/>
              <p:nvPr/>
            </p:nvSpPr>
            <p:spPr>
              <a:xfrm>
                <a:off x="4262454" y="3635969"/>
                <a:ext cx="4728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(6)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454" y="3635969"/>
                <a:ext cx="472886" cy="276999"/>
              </a:xfrm>
              <a:prstGeom prst="rect">
                <a:avLst/>
              </a:prstGeom>
              <a:blipFill>
                <a:blip r:embed="rId13"/>
                <a:stretch>
                  <a:fillRect l="-5128" t="-2174" r="-17949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feld 57"/>
              <p:cNvSpPr txBox="1"/>
              <p:nvPr/>
            </p:nvSpPr>
            <p:spPr>
              <a:xfrm>
                <a:off x="2081807" y="4140415"/>
                <a:ext cx="18439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8" name="Textfeld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807" y="4140415"/>
                <a:ext cx="1843966" cy="276999"/>
              </a:xfrm>
              <a:prstGeom prst="rect">
                <a:avLst/>
              </a:prstGeom>
              <a:blipFill>
                <a:blip r:embed="rId14"/>
                <a:stretch>
                  <a:fillRect l="-331" r="-2649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feld 58"/>
          <p:cNvSpPr txBox="1"/>
          <p:nvPr/>
        </p:nvSpPr>
        <p:spPr>
          <a:xfrm>
            <a:off x="1655830" y="409424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60" name="Textfeld 59"/>
          <p:cNvSpPr txBox="1"/>
          <p:nvPr/>
        </p:nvSpPr>
        <p:spPr>
          <a:xfrm>
            <a:off x="1634222" y="4462561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feld 60"/>
              <p:cNvSpPr txBox="1"/>
              <p:nvPr/>
            </p:nvSpPr>
            <p:spPr>
              <a:xfrm>
                <a:off x="2622759" y="4480747"/>
                <a:ext cx="13095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1" name="Textfeld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759" y="4480747"/>
                <a:ext cx="1309589" cy="276999"/>
              </a:xfrm>
              <a:prstGeom prst="rect">
                <a:avLst/>
              </a:prstGeom>
              <a:blipFill>
                <a:blip r:embed="rId15"/>
                <a:stretch>
                  <a:fillRect l="-465" r="-4186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feld 61"/>
          <p:cNvSpPr txBox="1"/>
          <p:nvPr/>
        </p:nvSpPr>
        <p:spPr>
          <a:xfrm>
            <a:off x="1586683" y="48212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III</a:t>
            </a:r>
            <a:r>
              <a:rPr lang="de-DE" dirty="0" smtClean="0"/>
              <a:t>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feld 62"/>
              <p:cNvSpPr txBox="1"/>
              <p:nvPr/>
            </p:nvSpPr>
            <p:spPr>
              <a:xfrm>
                <a:off x="3327083" y="4847202"/>
                <a:ext cx="610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63" name="Textfeld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083" y="4847202"/>
                <a:ext cx="610745" cy="276999"/>
              </a:xfrm>
              <a:prstGeom prst="rect">
                <a:avLst/>
              </a:prstGeom>
              <a:blipFill>
                <a:blip r:embed="rId16"/>
                <a:stretch>
                  <a:fillRect l="-5000" r="-9000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Gerader Verbinder 64"/>
          <p:cNvCxnSpPr/>
          <p:nvPr/>
        </p:nvCxnSpPr>
        <p:spPr>
          <a:xfrm>
            <a:off x="1955912" y="5213658"/>
            <a:ext cx="20957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r Verbinder 65"/>
          <p:cNvCxnSpPr/>
          <p:nvPr/>
        </p:nvCxnSpPr>
        <p:spPr>
          <a:xfrm>
            <a:off x="4117555" y="4140415"/>
            <a:ext cx="0" cy="9558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krümmter Verbinder 68"/>
          <p:cNvCxnSpPr>
            <a:stCxn id="63" idx="3"/>
            <a:endCxn id="61" idx="3"/>
          </p:cNvCxnSpPr>
          <p:nvPr/>
        </p:nvCxnSpPr>
        <p:spPr>
          <a:xfrm flipH="1" flipV="1">
            <a:off x="3932348" y="4619247"/>
            <a:ext cx="5480" cy="366455"/>
          </a:xfrm>
          <a:prstGeom prst="curvedConnector3">
            <a:avLst>
              <a:gd name="adj1" fmla="val -4171533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feld 71"/>
          <p:cNvSpPr txBox="1"/>
          <p:nvPr/>
        </p:nvSpPr>
        <p:spPr>
          <a:xfrm>
            <a:off x="4734464" y="4596552"/>
            <a:ext cx="2384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Einsetzen und auflösen</a:t>
            </a:r>
            <a:endParaRPr lang="de-DE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feld 72"/>
              <p:cNvSpPr txBox="1"/>
              <p:nvPr/>
            </p:nvSpPr>
            <p:spPr>
              <a:xfrm>
                <a:off x="4857676" y="5005922"/>
                <a:ext cx="1849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3" name="Textfeld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676" y="5005922"/>
                <a:ext cx="1849865" cy="276999"/>
              </a:xfrm>
              <a:prstGeom prst="rect">
                <a:avLst/>
              </a:prstGeom>
              <a:blipFill>
                <a:blip r:embed="rId17"/>
                <a:stretch>
                  <a:fillRect l="-1650" r="-2970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feld 73"/>
              <p:cNvSpPr txBox="1"/>
              <p:nvPr/>
            </p:nvSpPr>
            <p:spPr>
              <a:xfrm>
                <a:off x="6781268" y="5005921"/>
                <a:ext cx="5305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|+3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4" name="Textfeld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268" y="5005921"/>
                <a:ext cx="530594" cy="276999"/>
              </a:xfrm>
              <a:prstGeom prst="rect">
                <a:avLst/>
              </a:prstGeom>
              <a:blipFill>
                <a:blip r:embed="rId18"/>
                <a:stretch>
                  <a:fillRect l="-14943" t="-2174" r="-10345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feld 74"/>
              <p:cNvSpPr txBox="1"/>
              <p:nvPr/>
            </p:nvSpPr>
            <p:spPr>
              <a:xfrm>
                <a:off x="4842643" y="5389319"/>
                <a:ext cx="18698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5" name="Textfeld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643" y="5389319"/>
                <a:ext cx="1869871" cy="276999"/>
              </a:xfrm>
              <a:prstGeom prst="rect">
                <a:avLst/>
              </a:prstGeom>
              <a:blipFill>
                <a:blip r:embed="rId19"/>
                <a:stretch>
                  <a:fillRect l="-1303" r="-2606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feld 75"/>
              <p:cNvSpPr txBox="1"/>
              <p:nvPr/>
            </p:nvSpPr>
            <p:spPr>
              <a:xfrm>
                <a:off x="6781268" y="5377882"/>
                <a:ext cx="7197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|:(−2)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6" name="Textfeld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268" y="5377882"/>
                <a:ext cx="719748" cy="276999"/>
              </a:xfrm>
              <a:prstGeom prst="rect">
                <a:avLst/>
              </a:prstGeom>
              <a:blipFill>
                <a:blip r:embed="rId20"/>
                <a:stretch>
                  <a:fillRect l="-11017" t="-2174" r="-11864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feld 76"/>
              <p:cNvSpPr txBox="1"/>
              <p:nvPr/>
            </p:nvSpPr>
            <p:spPr>
              <a:xfrm>
                <a:off x="4837670" y="5764742"/>
                <a:ext cx="20494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            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77" name="Textfeld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670" y="5764742"/>
                <a:ext cx="2049407" cy="276999"/>
              </a:xfrm>
              <a:prstGeom prst="rect">
                <a:avLst/>
              </a:prstGeom>
              <a:blipFill>
                <a:blip r:embed="rId21"/>
                <a:stretch>
                  <a:fillRect l="-1786" r="-2679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Gekrümmter Verbinder 77"/>
          <p:cNvCxnSpPr>
            <a:stCxn id="77" idx="3"/>
            <a:endCxn id="58" idx="3"/>
          </p:cNvCxnSpPr>
          <p:nvPr/>
        </p:nvCxnSpPr>
        <p:spPr>
          <a:xfrm flipH="1" flipV="1">
            <a:off x="3925773" y="4278915"/>
            <a:ext cx="2961304" cy="1624327"/>
          </a:xfrm>
          <a:prstGeom prst="curvedConnector3">
            <a:avLst>
              <a:gd name="adj1" fmla="val -40728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feld 81"/>
          <p:cNvSpPr txBox="1"/>
          <p:nvPr/>
        </p:nvSpPr>
        <p:spPr>
          <a:xfrm>
            <a:off x="8375591" y="4821256"/>
            <a:ext cx="2384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Einsetzen und auflösen</a:t>
            </a:r>
            <a:endParaRPr lang="de-DE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feld 82"/>
              <p:cNvSpPr txBox="1"/>
              <p:nvPr/>
            </p:nvSpPr>
            <p:spPr>
              <a:xfrm>
                <a:off x="8375591" y="5213658"/>
                <a:ext cx="26936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(−4)+(3)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3" name="Textfeld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5591" y="5213658"/>
                <a:ext cx="2693623" cy="276999"/>
              </a:xfrm>
              <a:prstGeom prst="rect">
                <a:avLst/>
              </a:prstGeom>
              <a:blipFill>
                <a:blip r:embed="rId22"/>
                <a:stretch>
                  <a:fillRect l="-1131" t="-2174" r="-1584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feld 83"/>
              <p:cNvSpPr txBox="1"/>
              <p:nvPr/>
            </p:nvSpPr>
            <p:spPr>
              <a:xfrm>
                <a:off x="8395760" y="5626242"/>
                <a:ext cx="27064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         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−1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4" name="Textfeld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5760" y="5626242"/>
                <a:ext cx="2706447" cy="276999"/>
              </a:xfrm>
              <a:prstGeom prst="rect">
                <a:avLst/>
              </a:prstGeom>
              <a:blipFill>
                <a:blip r:embed="rId23"/>
                <a:stretch>
                  <a:fillRect r="-676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feld 84"/>
              <p:cNvSpPr txBox="1"/>
              <p:nvPr/>
            </p:nvSpPr>
            <p:spPr>
              <a:xfrm>
                <a:off x="11102207" y="5626241"/>
                <a:ext cx="5305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|+1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5" name="Textfeld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2207" y="5626241"/>
                <a:ext cx="530594" cy="276999"/>
              </a:xfrm>
              <a:prstGeom prst="rect">
                <a:avLst/>
              </a:prstGeom>
              <a:blipFill>
                <a:blip r:embed="rId24"/>
                <a:stretch>
                  <a:fillRect l="-14943" t="-2222" r="-10345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feld 85"/>
              <p:cNvSpPr txBox="1"/>
              <p:nvPr/>
            </p:nvSpPr>
            <p:spPr>
              <a:xfrm>
                <a:off x="8395760" y="6041741"/>
                <a:ext cx="26615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         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6" name="Textfeld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5760" y="6041741"/>
                <a:ext cx="2661562" cy="276999"/>
              </a:xfrm>
              <a:prstGeom prst="rect">
                <a:avLst/>
              </a:prstGeom>
              <a:blipFill>
                <a:blip r:embed="rId25"/>
                <a:stretch>
                  <a:fillRect l="-915" r="-160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Textfeld 86"/>
              <p:cNvSpPr txBox="1"/>
              <p:nvPr/>
            </p:nvSpPr>
            <p:spPr>
              <a:xfrm>
                <a:off x="11105667" y="6035043"/>
                <a:ext cx="7197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|:(−1)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7" name="Textfeld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5667" y="6035043"/>
                <a:ext cx="719749" cy="276999"/>
              </a:xfrm>
              <a:prstGeom prst="rect">
                <a:avLst/>
              </a:prstGeom>
              <a:blipFill>
                <a:blip r:embed="rId26"/>
                <a:stretch>
                  <a:fillRect l="-11017" t="-2222" r="-11864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Textfeld 87"/>
              <p:cNvSpPr txBox="1"/>
              <p:nvPr/>
            </p:nvSpPr>
            <p:spPr>
              <a:xfrm>
                <a:off x="8391621" y="6454430"/>
                <a:ext cx="29180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                            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88" name="Textfeld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621" y="6454430"/>
                <a:ext cx="2918043" cy="276999"/>
              </a:xfrm>
              <a:prstGeom prst="rect">
                <a:avLst/>
              </a:prstGeom>
              <a:blipFill>
                <a:blip r:embed="rId27"/>
                <a:stretch>
                  <a:fillRect l="-209" r="-83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feld 88"/>
              <p:cNvSpPr txBox="1"/>
              <p:nvPr/>
            </p:nvSpPr>
            <p:spPr>
              <a:xfrm>
                <a:off x="2075887" y="6300541"/>
                <a:ext cx="17940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89" name="Textfeld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887" y="6300541"/>
                <a:ext cx="1794016" cy="307777"/>
              </a:xfrm>
              <a:prstGeom prst="rect">
                <a:avLst/>
              </a:prstGeom>
              <a:blipFill>
                <a:blip r:embed="rId28"/>
                <a:stretch>
                  <a:fillRect l="-3061" t="-4000" r="-4762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922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7" grpId="0" animBg="1"/>
      <p:bldP spid="28" grpId="0"/>
      <p:bldP spid="29" grpId="0"/>
      <p:bldP spid="30" grpId="0"/>
      <p:bldP spid="31" grpId="0" animBg="1"/>
      <p:bldP spid="32" grpId="0" animBg="1"/>
      <p:bldP spid="34" grpId="0"/>
      <p:bldP spid="35" grpId="0" animBg="1"/>
      <p:bldP spid="36" grpId="0"/>
      <p:bldP spid="37" grpId="0"/>
      <p:bldP spid="38" grpId="0"/>
      <p:bldP spid="41" grpId="0"/>
      <p:bldP spid="42" grpId="0"/>
      <p:bldP spid="43" grpId="0"/>
      <p:bldP spid="44" grpId="0"/>
      <p:bldP spid="45" grpId="0" animBg="1"/>
      <p:bldP spid="46" grpId="0" animBg="1"/>
      <p:bldP spid="47" grpId="0"/>
      <p:bldP spid="48" grpId="0" animBg="1"/>
      <p:bldP spid="49" grpId="0"/>
      <p:bldP spid="50" grpId="0"/>
      <p:bldP spid="51" grpId="0"/>
      <p:bldP spid="53" grpId="0" animBg="1"/>
      <p:bldP spid="56" grpId="0"/>
      <p:bldP spid="58" grpId="0"/>
      <p:bldP spid="59" grpId="0"/>
      <p:bldP spid="60" grpId="0"/>
      <p:bldP spid="61" grpId="0"/>
      <p:bldP spid="62" grpId="0"/>
      <p:bldP spid="63" grpId="0"/>
      <p:bldP spid="72" grpId="0"/>
      <p:bldP spid="73" grpId="0"/>
      <p:bldP spid="74" grpId="0"/>
      <p:bldP spid="75" grpId="0"/>
      <p:bldP spid="76" grpId="0"/>
      <p:bldP spid="77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26124" y="392033"/>
            <a:ext cx="3153104" cy="462286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Ist die Lösung richtig?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4453627" y="91098"/>
            <a:ext cx="7094482" cy="89338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Da die Koordinaten des Punktes für alle Gleichungen gelten, müssen alle Gleichungen auf Richtigkeit überprüft werden!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996910" y="1851021"/>
                <a:ext cx="18439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910" y="1851021"/>
                <a:ext cx="1843966" cy="276999"/>
              </a:xfrm>
              <a:prstGeom prst="rect">
                <a:avLst/>
              </a:prstGeom>
              <a:blipFill>
                <a:blip r:embed="rId2"/>
                <a:stretch>
                  <a:fillRect l="-331" r="-2649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/>
          <p:cNvSpPr txBox="1"/>
          <p:nvPr/>
        </p:nvSpPr>
        <p:spPr>
          <a:xfrm>
            <a:off x="570933" y="180485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70933" y="219306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1175005" y="2193062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005" y="2193062"/>
                <a:ext cx="1670842" cy="276999"/>
              </a:xfrm>
              <a:prstGeom prst="rect">
                <a:avLst/>
              </a:prstGeom>
              <a:blipFill>
                <a:blip r:embed="rId3"/>
                <a:stretch>
                  <a:fillRect l="-1460" r="-3285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/>
          <p:cNvSpPr txBox="1"/>
          <p:nvPr/>
        </p:nvSpPr>
        <p:spPr>
          <a:xfrm>
            <a:off x="544475" y="253788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III</a:t>
            </a:r>
            <a:r>
              <a:rPr lang="de-DE" dirty="0" smtClean="0"/>
              <a:t>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1170034" y="2537883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034" y="2537883"/>
                <a:ext cx="1670842" cy="276999"/>
              </a:xfrm>
              <a:prstGeom prst="rect">
                <a:avLst/>
              </a:prstGeom>
              <a:blipFill>
                <a:blip r:embed="rId4"/>
                <a:stretch>
                  <a:fillRect l="-2920" r="-2920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Gerader Verbinder 12"/>
          <p:cNvCxnSpPr/>
          <p:nvPr/>
        </p:nvCxnSpPr>
        <p:spPr>
          <a:xfrm>
            <a:off x="3024479" y="1851021"/>
            <a:ext cx="0" cy="9558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928723" y="2959585"/>
            <a:ext cx="20957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1727530" y="3389347"/>
                <a:ext cx="8495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530" y="3389347"/>
                <a:ext cx="849592" cy="276999"/>
              </a:xfrm>
              <a:prstGeom prst="rect">
                <a:avLst/>
              </a:prstGeom>
              <a:blipFill>
                <a:blip r:embed="rId5"/>
                <a:stretch>
                  <a:fillRect r="-6429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1722722" y="3819108"/>
                <a:ext cx="8544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2722" y="3819108"/>
                <a:ext cx="854401" cy="276999"/>
              </a:xfrm>
              <a:prstGeom prst="rect">
                <a:avLst/>
              </a:prstGeom>
              <a:blipFill>
                <a:blip r:embed="rId6"/>
                <a:stretch>
                  <a:fillRect l="-714" r="-6429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1752510" y="4233286"/>
                <a:ext cx="610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510" y="4233286"/>
                <a:ext cx="610745" cy="276999"/>
              </a:xfrm>
              <a:prstGeom prst="rect">
                <a:avLst/>
              </a:prstGeom>
              <a:blipFill>
                <a:blip r:embed="rId7"/>
                <a:stretch>
                  <a:fillRect l="-4950" r="-8911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feld 21"/>
          <p:cNvSpPr txBox="1"/>
          <p:nvPr/>
        </p:nvSpPr>
        <p:spPr>
          <a:xfrm>
            <a:off x="208814" y="3291478"/>
            <a:ext cx="1082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Lösungen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5156785" y="1564450"/>
                <a:ext cx="18439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785" y="1564450"/>
                <a:ext cx="1843966" cy="276999"/>
              </a:xfrm>
              <a:prstGeom prst="rect">
                <a:avLst/>
              </a:prstGeom>
              <a:blipFill>
                <a:blip r:embed="rId8"/>
                <a:stretch>
                  <a:fillRect l="-331" r="-2649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feld 23"/>
          <p:cNvSpPr txBox="1"/>
          <p:nvPr/>
        </p:nvSpPr>
        <p:spPr>
          <a:xfrm>
            <a:off x="4730808" y="15182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4436395" y="1134109"/>
            <a:ext cx="1642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Erste Gleichung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4820154" y="1930142"/>
                <a:ext cx="30569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−(−1)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(−4)+(3)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154" y="1930142"/>
                <a:ext cx="3056927" cy="276999"/>
              </a:xfrm>
              <a:prstGeom prst="rect">
                <a:avLst/>
              </a:prstGeom>
              <a:blipFill>
                <a:blip r:embed="rId9"/>
                <a:stretch>
                  <a:fillRect l="-798" t="-4444" r="-1397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4820154" y="2314317"/>
                <a:ext cx="1755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1−4+3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154" y="2314317"/>
                <a:ext cx="1755289" cy="276999"/>
              </a:xfrm>
              <a:prstGeom prst="rect">
                <a:avLst/>
              </a:prstGeom>
              <a:blipFill>
                <a:blip r:embed="rId10"/>
                <a:stretch>
                  <a:fillRect l="-1736" r="-2431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4820154" y="2650287"/>
                <a:ext cx="17168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           0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154" y="2650287"/>
                <a:ext cx="1716816" cy="276999"/>
              </a:xfrm>
              <a:prstGeom prst="rect">
                <a:avLst/>
              </a:prstGeom>
              <a:blipFill>
                <a:blip r:embed="rId11"/>
                <a:stretch>
                  <a:fillRect l="-1779" r="-284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ihandform 29"/>
          <p:cNvSpPr/>
          <p:nvPr/>
        </p:nvSpPr>
        <p:spPr>
          <a:xfrm>
            <a:off x="7000751" y="2381753"/>
            <a:ext cx="262759" cy="525517"/>
          </a:xfrm>
          <a:custGeom>
            <a:avLst/>
            <a:gdLst>
              <a:gd name="connsiteX0" fmla="*/ 0 w 262759"/>
              <a:gd name="connsiteY0" fmla="*/ 304800 h 525517"/>
              <a:gd name="connsiteX1" fmla="*/ 105104 w 262759"/>
              <a:gd name="connsiteY1" fmla="*/ 525517 h 525517"/>
              <a:gd name="connsiteX2" fmla="*/ 262759 w 262759"/>
              <a:gd name="connsiteY2" fmla="*/ 0 h 52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759" h="525517">
                <a:moveTo>
                  <a:pt x="0" y="304800"/>
                </a:moveTo>
                <a:lnTo>
                  <a:pt x="105104" y="525517"/>
                </a:lnTo>
                <a:lnTo>
                  <a:pt x="262759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/>
          <p:cNvSpPr txBox="1"/>
          <p:nvPr/>
        </p:nvSpPr>
        <p:spPr>
          <a:xfrm>
            <a:off x="4453627" y="2934932"/>
            <a:ext cx="1801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Zweite Gleichung</a:t>
            </a:r>
            <a:endParaRPr lang="de-DE" dirty="0"/>
          </a:p>
        </p:txBody>
      </p:sp>
      <p:sp>
        <p:nvSpPr>
          <p:cNvPr id="32" name="Textfeld 31"/>
          <p:cNvSpPr txBox="1"/>
          <p:nvPr/>
        </p:nvSpPr>
        <p:spPr>
          <a:xfrm>
            <a:off x="4820154" y="32693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5419468" y="3312058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468" y="3312058"/>
                <a:ext cx="1670842" cy="276999"/>
              </a:xfrm>
              <a:prstGeom prst="rect">
                <a:avLst/>
              </a:prstGeom>
              <a:blipFill>
                <a:blip r:embed="rId12"/>
                <a:stretch>
                  <a:fillRect l="-1460" r="-3285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feld 33"/>
              <p:cNvSpPr txBox="1"/>
              <p:nvPr/>
            </p:nvSpPr>
            <p:spPr>
              <a:xfrm>
                <a:off x="4751967" y="3648105"/>
                <a:ext cx="33727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−3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(3)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967" y="3648105"/>
                <a:ext cx="3372783" cy="276999"/>
              </a:xfrm>
              <a:prstGeom prst="rect">
                <a:avLst/>
              </a:prstGeom>
              <a:blipFill>
                <a:blip r:embed="rId13"/>
                <a:stretch>
                  <a:fillRect l="-723" t="-2174" r="-1266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4751967" y="4012187"/>
                <a:ext cx="23644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  −1+12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967" y="4012187"/>
                <a:ext cx="2364429" cy="276999"/>
              </a:xfrm>
              <a:prstGeom prst="rect">
                <a:avLst/>
              </a:prstGeom>
              <a:blipFill>
                <a:blip r:embed="rId14"/>
                <a:stretch>
                  <a:fillRect l="-1292" r="-2326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4751967" y="4371785"/>
                <a:ext cx="17168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           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967" y="4371785"/>
                <a:ext cx="1716817" cy="276999"/>
              </a:xfrm>
              <a:prstGeom prst="rect">
                <a:avLst/>
              </a:prstGeom>
              <a:blipFill>
                <a:blip r:embed="rId15"/>
                <a:stretch>
                  <a:fillRect l="-1779" r="-320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Freihandform 36"/>
          <p:cNvSpPr/>
          <p:nvPr/>
        </p:nvSpPr>
        <p:spPr>
          <a:xfrm>
            <a:off x="6958930" y="4156907"/>
            <a:ext cx="262759" cy="525517"/>
          </a:xfrm>
          <a:custGeom>
            <a:avLst/>
            <a:gdLst>
              <a:gd name="connsiteX0" fmla="*/ 0 w 262759"/>
              <a:gd name="connsiteY0" fmla="*/ 304800 h 525517"/>
              <a:gd name="connsiteX1" fmla="*/ 105104 w 262759"/>
              <a:gd name="connsiteY1" fmla="*/ 525517 h 525517"/>
              <a:gd name="connsiteX2" fmla="*/ 262759 w 262759"/>
              <a:gd name="connsiteY2" fmla="*/ 0 h 52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759" h="525517">
                <a:moveTo>
                  <a:pt x="0" y="304800"/>
                </a:moveTo>
                <a:lnTo>
                  <a:pt x="105104" y="525517"/>
                </a:lnTo>
                <a:lnTo>
                  <a:pt x="262759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/>
          <p:cNvSpPr txBox="1"/>
          <p:nvPr/>
        </p:nvSpPr>
        <p:spPr>
          <a:xfrm>
            <a:off x="4453627" y="4696618"/>
            <a:ext cx="171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Dritte Gleichung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4816589" y="49891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feld 40"/>
              <p:cNvSpPr txBox="1"/>
              <p:nvPr/>
            </p:nvSpPr>
            <p:spPr>
              <a:xfrm>
                <a:off x="4751967" y="5409791"/>
                <a:ext cx="34497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⟹5∙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 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(3)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967" y="5409791"/>
                <a:ext cx="3449727" cy="276999"/>
              </a:xfrm>
              <a:prstGeom prst="rect">
                <a:avLst/>
              </a:prstGeom>
              <a:blipFill>
                <a:blip r:embed="rId16"/>
                <a:stretch>
                  <a:fillRect t="-2174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4751967" y="5773873"/>
                <a:ext cx="23644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  −5−4+12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967" y="5773873"/>
                <a:ext cx="2364430" cy="276999"/>
              </a:xfrm>
              <a:prstGeom prst="rect">
                <a:avLst/>
              </a:prstGeom>
              <a:blipFill>
                <a:blip r:embed="rId17"/>
                <a:stretch>
                  <a:fillRect l="-1292" r="-206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feld 42"/>
              <p:cNvSpPr txBox="1"/>
              <p:nvPr/>
            </p:nvSpPr>
            <p:spPr>
              <a:xfrm>
                <a:off x="4751967" y="6133471"/>
                <a:ext cx="17168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           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967" y="6133471"/>
                <a:ext cx="1716817" cy="276999"/>
              </a:xfrm>
              <a:prstGeom prst="rect">
                <a:avLst/>
              </a:prstGeom>
              <a:blipFill>
                <a:blip r:embed="rId18"/>
                <a:stretch>
                  <a:fillRect l="-1779" r="-284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Freihandform 43"/>
          <p:cNvSpPr/>
          <p:nvPr/>
        </p:nvSpPr>
        <p:spPr>
          <a:xfrm>
            <a:off x="6958930" y="5918593"/>
            <a:ext cx="262759" cy="525517"/>
          </a:xfrm>
          <a:custGeom>
            <a:avLst/>
            <a:gdLst>
              <a:gd name="connsiteX0" fmla="*/ 0 w 262759"/>
              <a:gd name="connsiteY0" fmla="*/ 304800 h 525517"/>
              <a:gd name="connsiteX1" fmla="*/ 105104 w 262759"/>
              <a:gd name="connsiteY1" fmla="*/ 525517 h 525517"/>
              <a:gd name="connsiteX2" fmla="*/ 262759 w 262759"/>
              <a:gd name="connsiteY2" fmla="*/ 0 h 52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759" h="525517">
                <a:moveTo>
                  <a:pt x="0" y="304800"/>
                </a:moveTo>
                <a:lnTo>
                  <a:pt x="105104" y="525517"/>
                </a:lnTo>
                <a:lnTo>
                  <a:pt x="262759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5445554" y="5043352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554" y="5043352"/>
                <a:ext cx="1670842" cy="276999"/>
              </a:xfrm>
              <a:prstGeom prst="rect">
                <a:avLst/>
              </a:prstGeom>
              <a:blipFill>
                <a:blip r:embed="rId19"/>
                <a:stretch>
                  <a:fillRect l="-2920" r="-3285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feld 45"/>
              <p:cNvSpPr txBox="1"/>
              <p:nvPr/>
            </p:nvSpPr>
            <p:spPr>
              <a:xfrm>
                <a:off x="9664128" y="3803117"/>
                <a:ext cx="17379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4128" y="3803117"/>
                <a:ext cx="1737912" cy="307777"/>
              </a:xfrm>
              <a:prstGeom prst="rect">
                <a:avLst/>
              </a:prstGeom>
              <a:blipFill>
                <a:blip r:embed="rId20"/>
                <a:stretch>
                  <a:fillRect l="-2807" t="-2000" r="-4912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Geschweifte Klammer links 46"/>
          <p:cNvSpPr/>
          <p:nvPr/>
        </p:nvSpPr>
        <p:spPr>
          <a:xfrm rot="10800000">
            <a:off x="8376745" y="1318775"/>
            <a:ext cx="809296" cy="5281722"/>
          </a:xfrm>
          <a:prstGeom prst="leftBrace">
            <a:avLst/>
          </a:prstGeom>
          <a:ln w="47625">
            <a:solidFill>
              <a:srgbClr val="983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392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 animBg="1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39" grpId="0"/>
      <p:bldP spid="41" grpId="0"/>
      <p:bldP spid="42" grpId="0"/>
      <p:bldP spid="43" grpId="0"/>
      <p:bldP spid="44" grpId="0" animBg="1"/>
      <p:bldP spid="45" grpId="0"/>
      <p:bldP spid="46" grpId="0"/>
      <p:bldP spid="4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</Words>
  <Application>Microsoft Office PowerPoint</Application>
  <PresentationFormat>Breitbild</PresentationFormat>
  <Paragraphs>99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bonerz</dc:creator>
  <cp:lastModifiedBy>bonerz</cp:lastModifiedBy>
  <cp:revision>12</cp:revision>
  <dcterms:created xsi:type="dcterms:W3CDTF">2019-08-12T07:01:33Z</dcterms:created>
  <dcterms:modified xsi:type="dcterms:W3CDTF">2019-08-13T10:59:05Z</dcterms:modified>
</cp:coreProperties>
</file>