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6E5A-7346-45FA-90CB-F602A1688E21}" type="datetimeFigureOut">
              <a:rPr lang="de-DE" smtClean="0"/>
              <a:t>07.08.2019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879-5E95-497F-85DA-9929481AA6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4187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6E5A-7346-45FA-90CB-F602A1688E21}" type="datetimeFigureOut">
              <a:rPr lang="de-DE" smtClean="0"/>
              <a:t>07.08.2019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879-5E95-497F-85DA-9929481AA6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40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6E5A-7346-45FA-90CB-F602A1688E21}" type="datetimeFigureOut">
              <a:rPr lang="de-DE" smtClean="0"/>
              <a:t>07.08.2019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879-5E95-497F-85DA-9929481AA6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48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6E5A-7346-45FA-90CB-F602A1688E21}" type="datetimeFigureOut">
              <a:rPr lang="de-DE" smtClean="0"/>
              <a:t>07.08.2019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879-5E95-497F-85DA-9929481AA6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76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6E5A-7346-45FA-90CB-F602A1688E21}" type="datetimeFigureOut">
              <a:rPr lang="de-DE" smtClean="0"/>
              <a:t>07.08.2019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879-5E95-497F-85DA-9929481AA6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99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6E5A-7346-45FA-90CB-F602A1688E21}" type="datetimeFigureOut">
              <a:rPr lang="de-DE" smtClean="0"/>
              <a:t>07.08.2019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879-5E95-497F-85DA-9929481AA6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97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6E5A-7346-45FA-90CB-F602A1688E21}" type="datetimeFigureOut">
              <a:rPr lang="de-DE" smtClean="0"/>
              <a:t>07.08.2019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879-5E95-497F-85DA-9929481AA6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236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6E5A-7346-45FA-90CB-F602A1688E21}" type="datetimeFigureOut">
              <a:rPr lang="de-DE" smtClean="0"/>
              <a:t>07.08.2019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879-5E95-497F-85DA-9929481AA6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877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6E5A-7346-45FA-90CB-F602A1688E21}" type="datetimeFigureOut">
              <a:rPr lang="de-DE" smtClean="0"/>
              <a:t>07.08.2019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879-5E95-497F-85DA-9929481AA6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441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6E5A-7346-45FA-90CB-F602A1688E21}" type="datetimeFigureOut">
              <a:rPr lang="de-DE" smtClean="0"/>
              <a:t>07.08.2019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879-5E95-497F-85DA-9929481AA6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47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6E5A-7346-45FA-90CB-F602A1688E21}" type="datetimeFigureOut">
              <a:rPr lang="de-DE" smtClean="0"/>
              <a:t>07.08.2019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879-5E95-497F-85DA-9929481AA6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669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56E5A-7346-45FA-90CB-F602A1688E21}" type="datetimeFigureOut">
              <a:rPr lang="de-DE" smtClean="0"/>
              <a:t>07.08.2019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D1879-5E95-497F-85DA-9929481AA6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751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1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65145" y="503268"/>
            <a:ext cx="104617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Lösungen von Gleichungssystemen 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481263" y="2358189"/>
            <a:ext cx="2127183" cy="46201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Wiederholung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3436219" y="2358189"/>
            <a:ext cx="1790299" cy="4620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 Schnittpunkte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6054291" y="2358188"/>
            <a:ext cx="1790299" cy="4620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 Schnittpunkt</a:t>
            </a:r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8672363" y="2358188"/>
            <a:ext cx="1790299" cy="4620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∞</a:t>
            </a:r>
            <a:r>
              <a:rPr lang="de-DE" dirty="0" smtClean="0"/>
              <a:t> Schnittpunkte</a:t>
            </a:r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2194560" y="3429000"/>
            <a:ext cx="2849077" cy="99140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ABLESEN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7053714" y="3429000"/>
            <a:ext cx="2849077" cy="99140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BERECHNEN</a:t>
            </a:r>
            <a:endParaRPr lang="de-DE" b="1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029" y="4558364"/>
            <a:ext cx="2186137" cy="2186137"/>
          </a:xfrm>
          <a:prstGeom prst="rect">
            <a:avLst/>
          </a:prstGeom>
        </p:spPr>
      </p:pic>
      <p:cxnSp>
        <p:nvCxnSpPr>
          <p:cNvPr id="14" name="Gerader Verbinder 13"/>
          <p:cNvCxnSpPr/>
          <p:nvPr/>
        </p:nvCxnSpPr>
        <p:spPr>
          <a:xfrm flipV="1">
            <a:off x="2868328" y="4745255"/>
            <a:ext cx="1193533" cy="155929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 flipV="1">
            <a:off x="3331779" y="4822605"/>
            <a:ext cx="287318" cy="180942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8044479" y="4593877"/>
            <a:ext cx="86754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500" dirty="0" smtClean="0">
                <a:solidFill>
                  <a:srgbClr val="FF0000"/>
                </a:solidFill>
              </a:rPr>
              <a:t>?</a:t>
            </a:r>
            <a:endParaRPr lang="de-DE" sz="11500" dirty="0">
              <a:solidFill>
                <a:srgbClr val="FF0000"/>
              </a:solidFill>
            </a:endParaRPr>
          </a:p>
        </p:txBody>
      </p:sp>
      <p:sp>
        <p:nvSpPr>
          <p:cNvPr id="19" name="Abgerundete rechteckige Legende 18"/>
          <p:cNvSpPr/>
          <p:nvPr/>
        </p:nvSpPr>
        <p:spPr>
          <a:xfrm>
            <a:off x="273269" y="4745254"/>
            <a:ext cx="1744717" cy="551959"/>
          </a:xfrm>
          <a:prstGeom prst="wedgeRoundRectCallout">
            <a:avLst>
              <a:gd name="adj1" fmla="val 124348"/>
              <a:gd name="adj2" fmla="val 90087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Ungenau!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3923643" y="5112547"/>
                <a:ext cx="11308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)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643" y="5112547"/>
                <a:ext cx="1130822" cy="369332"/>
              </a:xfrm>
              <a:prstGeom prst="rect">
                <a:avLst/>
              </a:prstGeom>
              <a:blipFill>
                <a:blip r:embed="rId3"/>
                <a:stretch>
                  <a:fillRect l="-6486" r="-9730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Ellipse 20"/>
          <p:cNvSpPr/>
          <p:nvPr/>
        </p:nvSpPr>
        <p:spPr>
          <a:xfrm>
            <a:off x="5612524" y="1789610"/>
            <a:ext cx="2585545" cy="1639390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099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8" grpId="0"/>
      <p:bldP spid="19" grpId="0" animBg="1"/>
      <p:bldP spid="20" grpId="0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64031" y="275896"/>
            <a:ext cx="2849077" cy="41778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Gleichsetzungsverfahren</a:t>
            </a:r>
            <a:endParaRPr lang="de-DE" b="1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31" y="813697"/>
            <a:ext cx="5230605" cy="5230605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 flipV="1">
            <a:off x="1124607" y="1344670"/>
            <a:ext cx="3768479" cy="332578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9765487" y="5975986"/>
                <a:ext cx="1445075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5487" y="5975986"/>
                <a:ext cx="1445075" cy="5204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r Verbinder 9"/>
          <p:cNvCxnSpPr/>
          <p:nvPr/>
        </p:nvCxnSpPr>
        <p:spPr>
          <a:xfrm>
            <a:off x="1387366" y="2016852"/>
            <a:ext cx="3321268" cy="123365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4236821" y="2536406"/>
                <a:ext cx="172233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821" y="2536406"/>
                <a:ext cx="1722330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3053255" y="1996966"/>
                <a:ext cx="11308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)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3255" y="1996966"/>
                <a:ext cx="1130822" cy="369332"/>
              </a:xfrm>
              <a:prstGeom prst="rect">
                <a:avLst/>
              </a:prstGeom>
              <a:blipFill>
                <a:blip r:embed="rId5"/>
                <a:stretch>
                  <a:fillRect l="-6486" r="-9730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Gerader Verbinder 16"/>
          <p:cNvCxnSpPr/>
          <p:nvPr/>
        </p:nvCxnSpPr>
        <p:spPr>
          <a:xfrm>
            <a:off x="3317656" y="2724738"/>
            <a:ext cx="0" cy="733478"/>
          </a:xfrm>
          <a:prstGeom prst="line">
            <a:avLst/>
          </a:prstGeom>
          <a:ln w="15875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2879333" y="2724738"/>
            <a:ext cx="438323" cy="0"/>
          </a:xfrm>
          <a:prstGeom prst="line">
            <a:avLst/>
          </a:prstGeom>
          <a:ln w="15875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3175630" y="349257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7030A0"/>
                </a:solidFill>
              </a:rPr>
              <a:t>x</a:t>
            </a:r>
            <a:endParaRPr lang="de-DE" dirty="0">
              <a:solidFill>
                <a:srgbClr val="7030A0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422613" y="254007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7030A0"/>
                </a:solidFill>
              </a:rPr>
              <a:t>y</a:t>
            </a:r>
            <a:endParaRPr lang="de-DE" dirty="0">
              <a:solidFill>
                <a:srgbClr val="7030A0"/>
              </a:solidFill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7346731" y="275896"/>
            <a:ext cx="4498428" cy="2496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WICHTIG!!!!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Abgerundetes Rechteck 26"/>
              <p:cNvSpPr/>
              <p:nvPr/>
            </p:nvSpPr>
            <p:spPr>
              <a:xfrm>
                <a:off x="7346731" y="813697"/>
                <a:ext cx="4498428" cy="88897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Der Punkt mit den Koordinaten x und y ist sowohl ein Element aus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dirty="0" smtClean="0"/>
                  <a:t> und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 smtClean="0"/>
                  <a:t> !!!</a:t>
                </a:r>
                <a:endParaRPr lang="de-DE" dirty="0"/>
              </a:p>
            </p:txBody>
          </p:sp>
        </mc:Choice>
        <mc:Fallback xmlns="">
          <p:sp>
            <p:nvSpPr>
              <p:cNvPr id="27" name="Abgerundetes Rechtec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6731" y="813697"/>
                <a:ext cx="4498428" cy="888979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7444304" y="2602867"/>
                <a:ext cx="1189172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4304" y="2602867"/>
                <a:ext cx="1189172" cy="5204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/>
              <p:cNvSpPr txBox="1"/>
              <p:nvPr/>
            </p:nvSpPr>
            <p:spPr>
              <a:xfrm>
                <a:off x="7444304" y="3313470"/>
                <a:ext cx="140076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4304" y="3313470"/>
                <a:ext cx="1400768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Gerader Verbinder 30"/>
          <p:cNvCxnSpPr/>
          <p:nvPr/>
        </p:nvCxnSpPr>
        <p:spPr>
          <a:xfrm>
            <a:off x="7241627" y="4035447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/>
          <p:cNvCxnSpPr/>
          <p:nvPr/>
        </p:nvCxnSpPr>
        <p:spPr>
          <a:xfrm>
            <a:off x="9165020" y="2678433"/>
            <a:ext cx="0" cy="12473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6740285" y="270470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6754634" y="338900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p:sp>
        <p:nvSpPr>
          <p:cNvPr id="37" name="Ellipse 36"/>
          <p:cNvSpPr/>
          <p:nvPr/>
        </p:nvSpPr>
        <p:spPr>
          <a:xfrm>
            <a:off x="7241627" y="2602867"/>
            <a:ext cx="546538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/>
          <p:cNvSpPr/>
          <p:nvPr/>
        </p:nvSpPr>
        <p:spPr>
          <a:xfrm>
            <a:off x="7262647" y="3313406"/>
            <a:ext cx="546538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Abgerundetes Rechteck 38"/>
          <p:cNvSpPr/>
          <p:nvPr/>
        </p:nvSpPr>
        <p:spPr>
          <a:xfrm>
            <a:off x="9616965" y="2678433"/>
            <a:ext cx="2249214" cy="3693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Aus der Logik…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/>
              <p:cNvSpPr txBox="1"/>
              <p:nvPr/>
            </p:nvSpPr>
            <p:spPr>
              <a:xfrm>
                <a:off x="9916025" y="3250503"/>
                <a:ext cx="16510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∧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6025" y="3250503"/>
                <a:ext cx="1651093" cy="276999"/>
              </a:xfrm>
              <a:prstGeom prst="rect">
                <a:avLst/>
              </a:prstGeom>
              <a:blipFill>
                <a:blip r:embed="rId9"/>
                <a:stretch>
                  <a:fillRect l="-2963" r="-259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9970865" y="3619835"/>
                <a:ext cx="10999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0865" y="3619835"/>
                <a:ext cx="1099981" cy="276999"/>
              </a:xfrm>
              <a:prstGeom prst="rect">
                <a:avLst/>
              </a:prstGeom>
              <a:blipFill>
                <a:blip r:embed="rId10"/>
                <a:stretch>
                  <a:fillRect l="-3333" r="-3889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hteck 41"/>
              <p:cNvSpPr/>
              <p:nvPr/>
            </p:nvSpPr>
            <p:spPr>
              <a:xfrm>
                <a:off x="7384319" y="2016852"/>
                <a:ext cx="130914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42" name="Rechtec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4319" y="2016852"/>
                <a:ext cx="1309141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hteck 42"/>
              <p:cNvSpPr/>
              <p:nvPr/>
            </p:nvSpPr>
            <p:spPr>
              <a:xfrm>
                <a:off x="7384319" y="4150866"/>
                <a:ext cx="130914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43" name="Rechtec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4319" y="4150866"/>
                <a:ext cx="1309141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Ellipse 43"/>
          <p:cNvSpPr/>
          <p:nvPr/>
        </p:nvSpPr>
        <p:spPr>
          <a:xfrm>
            <a:off x="7768549" y="2551577"/>
            <a:ext cx="900374" cy="723202"/>
          </a:xfrm>
          <a:prstGeom prst="ellipse">
            <a:avLst/>
          </a:prstGeom>
          <a:solidFill>
            <a:srgbClr val="0070C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Ellipse 44"/>
          <p:cNvSpPr/>
          <p:nvPr/>
        </p:nvSpPr>
        <p:spPr>
          <a:xfrm>
            <a:off x="7843507" y="3243412"/>
            <a:ext cx="1122866" cy="72320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hteck 45"/>
              <p:cNvSpPr/>
              <p:nvPr/>
            </p:nvSpPr>
            <p:spPr>
              <a:xfrm>
                <a:off x="7013715" y="4670452"/>
                <a:ext cx="938654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6" name="Rechtec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3715" y="4670452"/>
                <a:ext cx="938654" cy="61279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feld 46"/>
          <p:cNvSpPr txBox="1"/>
          <p:nvPr/>
        </p:nvSpPr>
        <p:spPr>
          <a:xfrm>
            <a:off x="7878253" y="4792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hteck 47"/>
              <p:cNvSpPr/>
              <p:nvPr/>
            </p:nvSpPr>
            <p:spPr>
              <a:xfrm>
                <a:off x="8058351" y="4670452"/>
                <a:ext cx="1150250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Rechtec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8351" y="4670452"/>
                <a:ext cx="1150250" cy="6127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bgerundete rechteckige Legende 48"/>
          <p:cNvSpPr/>
          <p:nvPr/>
        </p:nvSpPr>
        <p:spPr>
          <a:xfrm>
            <a:off x="5570483" y="1387366"/>
            <a:ext cx="1541941" cy="819806"/>
          </a:xfrm>
          <a:prstGeom prst="wedgeRoundRectCallout">
            <a:avLst>
              <a:gd name="adj1" fmla="val 46648"/>
              <a:gd name="adj2" fmla="val 10096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2 Gleichungen mit 2 Unbekannten</a:t>
            </a:r>
            <a:endParaRPr lang="de-DE" sz="1600" dirty="0"/>
          </a:p>
        </p:txBody>
      </p:sp>
      <p:sp>
        <p:nvSpPr>
          <p:cNvPr id="50" name="Abgerundete rechteckige Legende 49"/>
          <p:cNvSpPr/>
          <p:nvPr/>
        </p:nvSpPr>
        <p:spPr>
          <a:xfrm>
            <a:off x="4293423" y="5156180"/>
            <a:ext cx="1541941" cy="819806"/>
          </a:xfrm>
          <a:prstGeom prst="wedgeRoundRectCallout">
            <a:avLst>
              <a:gd name="adj1" fmla="val 115493"/>
              <a:gd name="adj2" fmla="val -63141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1 Gleichung mit 1 Unbekannten</a:t>
            </a:r>
            <a:endParaRPr lang="de-DE" sz="1600" dirty="0"/>
          </a:p>
        </p:txBody>
      </p:sp>
      <p:cxnSp>
        <p:nvCxnSpPr>
          <p:cNvPr id="53" name="Gerade Verbindung mit Pfeil 52"/>
          <p:cNvCxnSpPr/>
          <p:nvPr/>
        </p:nvCxnSpPr>
        <p:spPr>
          <a:xfrm flipH="1">
            <a:off x="5514478" y="2724738"/>
            <a:ext cx="1033468" cy="2067446"/>
          </a:xfrm>
          <a:prstGeom prst="straightConnector1">
            <a:avLst/>
          </a:prstGeom>
          <a:ln w="666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Pfeil nach rechts 54"/>
          <p:cNvSpPr/>
          <p:nvPr/>
        </p:nvSpPr>
        <p:spPr>
          <a:xfrm>
            <a:off x="1124607" y="6232634"/>
            <a:ext cx="683172" cy="430925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Abgerundetes Rechteck 55"/>
          <p:cNvSpPr/>
          <p:nvPr/>
        </p:nvSpPr>
        <p:spPr>
          <a:xfrm>
            <a:off x="2044208" y="6258914"/>
            <a:ext cx="3791155" cy="35905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Auflösen nach der Unbekannten!</a:t>
            </a:r>
            <a:endParaRPr lang="de-DE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feld 56"/>
              <p:cNvSpPr txBox="1"/>
              <p:nvPr/>
            </p:nvSpPr>
            <p:spPr>
              <a:xfrm>
                <a:off x="9906919" y="4716618"/>
                <a:ext cx="1103444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|+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919" y="4716618"/>
                <a:ext cx="1103444" cy="5203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hteck 57"/>
              <p:cNvSpPr/>
              <p:nvPr/>
            </p:nvSpPr>
            <p:spPr>
              <a:xfrm>
                <a:off x="6985929" y="5319023"/>
                <a:ext cx="1480470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Rechteck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929" y="5319023"/>
                <a:ext cx="1480470" cy="61279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hteck 58"/>
              <p:cNvSpPr/>
              <p:nvPr/>
            </p:nvSpPr>
            <p:spPr>
              <a:xfrm>
                <a:off x="6942345" y="5967658"/>
                <a:ext cx="1967783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≈1,3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Rechteck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2345" y="5967658"/>
                <a:ext cx="1967783" cy="6127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bgerundetes Rechteck 65"/>
          <p:cNvSpPr/>
          <p:nvPr/>
        </p:nvSpPr>
        <p:spPr>
          <a:xfrm>
            <a:off x="9616965" y="5379921"/>
            <a:ext cx="2249214" cy="36933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bg1"/>
                </a:solidFill>
              </a:rPr>
              <a:t>Einsetzen in Ausgangsgleichungen</a:t>
            </a:r>
            <a:endParaRPr lang="de-DE" sz="12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feld 66"/>
              <p:cNvSpPr txBox="1"/>
              <p:nvPr/>
            </p:nvSpPr>
            <p:spPr>
              <a:xfrm>
                <a:off x="4593021" y="856592"/>
                <a:ext cx="1510735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7" name="Textfeld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021" y="856592"/>
                <a:ext cx="1510735" cy="52046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hteck 70"/>
              <p:cNvSpPr/>
              <p:nvPr/>
            </p:nvSpPr>
            <p:spPr>
              <a:xfrm>
                <a:off x="11179030" y="6085214"/>
                <a:ext cx="7761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≈2,6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Rechteck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9030" y="6085214"/>
                <a:ext cx="776175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feld 71"/>
              <p:cNvSpPr txBox="1"/>
              <p:nvPr/>
            </p:nvSpPr>
            <p:spPr>
              <a:xfrm>
                <a:off x="3157482" y="4069619"/>
                <a:ext cx="16662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72" name="Textfeld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7482" y="4069619"/>
                <a:ext cx="1666225" cy="369332"/>
              </a:xfrm>
              <a:prstGeom prst="rect">
                <a:avLst/>
              </a:prstGeom>
              <a:blipFill>
                <a:blip r:embed="rId20"/>
                <a:stretch>
                  <a:fillRect l="-4029" r="-6227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056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4" grpId="0"/>
      <p:bldP spid="15" grpId="0"/>
      <p:bldP spid="24" grpId="0"/>
      <p:bldP spid="25" grpId="0"/>
      <p:bldP spid="26" grpId="0" animBg="1"/>
      <p:bldP spid="27" grpId="0" animBg="1"/>
      <p:bldP spid="28" grpId="0"/>
      <p:bldP spid="29" grpId="0"/>
      <p:bldP spid="35" grpId="0"/>
      <p:bldP spid="36" grpId="0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  <p:bldP spid="44" grpId="0" animBg="1"/>
      <p:bldP spid="45" grpId="0" animBg="1"/>
      <p:bldP spid="46" grpId="0"/>
      <p:bldP spid="47" grpId="0"/>
      <p:bldP spid="48" grpId="0"/>
      <p:bldP spid="49" grpId="0" animBg="1"/>
      <p:bldP spid="50" grpId="0" animBg="1"/>
      <p:bldP spid="55" grpId="0" animBg="1"/>
      <p:bldP spid="56" grpId="0" animBg="1"/>
      <p:bldP spid="57" grpId="0"/>
      <p:bldP spid="58" grpId="0"/>
      <p:bldP spid="59" grpId="0"/>
      <p:bldP spid="66" grpId="0" animBg="1"/>
      <p:bldP spid="67" grpId="0"/>
      <p:bldP spid="71" grpId="0"/>
      <p:bldP spid="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64031" y="275896"/>
            <a:ext cx="2849077" cy="41778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Gleichsetzungsverfahren</a:t>
            </a:r>
            <a:endParaRPr lang="de-DE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264031" y="911772"/>
            <a:ext cx="2849077" cy="41778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Weiteres Beispiel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2420098" y="1817737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98" y="1817737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762" r="-4233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Gerader Verbinder 8"/>
          <p:cNvCxnSpPr/>
          <p:nvPr/>
        </p:nvCxnSpPr>
        <p:spPr>
          <a:xfrm>
            <a:off x="2126681" y="2994922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>
            <a:off x="4014951" y="1672617"/>
            <a:ext cx="0" cy="12473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1768891" y="179579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1768891" y="238322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2439455" y="2383220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9455" y="2383220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762" r="-4762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Ellipse 17"/>
          <p:cNvSpPr/>
          <p:nvPr/>
        </p:nvSpPr>
        <p:spPr>
          <a:xfrm>
            <a:off x="2251009" y="1764135"/>
            <a:ext cx="546538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2251009" y="2307107"/>
            <a:ext cx="546538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1789482" y="3329626"/>
                <a:ext cx="20161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−4=2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482" y="3329626"/>
                <a:ext cx="2016129" cy="276999"/>
              </a:xfrm>
              <a:prstGeom prst="rect">
                <a:avLst/>
              </a:prstGeom>
              <a:blipFill>
                <a:blip r:embed="rId4"/>
                <a:stretch>
                  <a:fillRect l="-1515" r="-2424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hteck 20"/>
              <p:cNvSpPr/>
              <p:nvPr/>
            </p:nvSpPr>
            <p:spPr>
              <a:xfrm>
                <a:off x="2354907" y="1471494"/>
                <a:ext cx="8292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echtec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4907" y="1471494"/>
                <a:ext cx="82926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hteck 21"/>
              <p:cNvSpPr/>
              <p:nvPr/>
            </p:nvSpPr>
            <p:spPr>
              <a:xfrm>
                <a:off x="2320750" y="2689537"/>
                <a:ext cx="8292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htec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0750" y="2689537"/>
                <a:ext cx="82926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4014951" y="3329625"/>
                <a:ext cx="10649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951" y="3329625"/>
                <a:ext cx="1064971" cy="276999"/>
              </a:xfrm>
              <a:prstGeom prst="rect">
                <a:avLst/>
              </a:prstGeom>
              <a:blipFill>
                <a:blip r:embed="rId7"/>
                <a:stretch>
                  <a:fillRect l="-7471" t="-2174" r="-5172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2353949" y="3906700"/>
                <a:ext cx="9495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3949" y="3906700"/>
                <a:ext cx="949555" cy="276999"/>
              </a:xfrm>
              <a:prstGeom prst="rect">
                <a:avLst/>
              </a:prstGeom>
              <a:blipFill>
                <a:blip r:embed="rId8"/>
                <a:stretch>
                  <a:fillRect l="-3205" r="-5769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feld 24"/>
          <p:cNvSpPr txBox="1"/>
          <p:nvPr/>
        </p:nvSpPr>
        <p:spPr>
          <a:xfrm>
            <a:off x="1765805" y="4483774"/>
            <a:ext cx="2137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Einsetzen in I oder II: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2280504" y="5060848"/>
                <a:ext cx="18458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=3∙(5)−4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504" y="5060848"/>
                <a:ext cx="1845826" cy="276999"/>
              </a:xfrm>
              <a:prstGeom prst="rect">
                <a:avLst/>
              </a:prstGeom>
              <a:blipFill>
                <a:blip r:embed="rId9"/>
                <a:stretch>
                  <a:fillRect l="-1320" t="-2174" r="-2640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2251009" y="5608989"/>
                <a:ext cx="1081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009" y="5608989"/>
                <a:ext cx="1081193" cy="276999"/>
              </a:xfrm>
              <a:prstGeom prst="rect">
                <a:avLst/>
              </a:prstGeom>
              <a:blipFill>
                <a:blip r:embed="rId10"/>
                <a:stretch>
                  <a:fillRect l="-2809" r="-5056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2164478" y="6122664"/>
                <a:ext cx="12542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)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4478" y="6122664"/>
                <a:ext cx="1254254" cy="369332"/>
              </a:xfrm>
              <a:prstGeom prst="rect">
                <a:avLst/>
              </a:prstGeom>
              <a:blipFill>
                <a:blip r:embed="rId11"/>
                <a:stretch>
                  <a:fillRect l="-4854" r="-8738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bgerundetes Rechteck 28"/>
          <p:cNvSpPr/>
          <p:nvPr/>
        </p:nvSpPr>
        <p:spPr>
          <a:xfrm>
            <a:off x="7889286" y="275896"/>
            <a:ext cx="2849077" cy="41778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Überprüfung</a:t>
            </a:r>
            <a:endParaRPr lang="de-DE" b="1" dirty="0">
              <a:solidFill>
                <a:schemeClr val="tx1"/>
              </a:solidFill>
            </a:endParaRPr>
          </a:p>
        </p:txBody>
      </p:sp>
      <p:pic>
        <p:nvPicPr>
          <p:cNvPr id="31" name="Grafik 3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765115"/>
            <a:ext cx="5981700" cy="5981700"/>
          </a:xfrm>
          <a:prstGeom prst="rect">
            <a:avLst/>
          </a:prstGeom>
        </p:spPr>
      </p:pic>
      <p:cxnSp>
        <p:nvCxnSpPr>
          <p:cNvPr id="33" name="Gerader Verbinder 32"/>
          <p:cNvCxnSpPr/>
          <p:nvPr/>
        </p:nvCxnSpPr>
        <p:spPr>
          <a:xfrm flipV="1">
            <a:off x="7704083" y="1030014"/>
            <a:ext cx="1891862" cy="563354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8163124" y="1052895"/>
                <a:ext cx="1176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3124" y="1052895"/>
                <a:ext cx="1176604" cy="276999"/>
              </a:xfrm>
              <a:prstGeom prst="rect">
                <a:avLst/>
              </a:prstGeom>
              <a:blipFill>
                <a:blip r:embed="rId13"/>
                <a:stretch>
                  <a:fillRect l="-4663" r="-4663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Gerader Verbinder 42"/>
          <p:cNvCxnSpPr/>
          <p:nvPr/>
        </p:nvCxnSpPr>
        <p:spPr>
          <a:xfrm flipV="1">
            <a:off x="6997844" y="911772"/>
            <a:ext cx="2755756" cy="548789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r Verbinder 48"/>
          <p:cNvCxnSpPr/>
          <p:nvPr/>
        </p:nvCxnSpPr>
        <p:spPr>
          <a:xfrm>
            <a:off x="9375775" y="1672617"/>
            <a:ext cx="11578" cy="3293630"/>
          </a:xfrm>
          <a:prstGeom prst="line">
            <a:avLst/>
          </a:prstGeom>
          <a:ln w="2222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/>
          <p:cNvCxnSpPr/>
          <p:nvPr/>
        </p:nvCxnSpPr>
        <p:spPr>
          <a:xfrm flipV="1">
            <a:off x="7889875" y="1651001"/>
            <a:ext cx="1495425" cy="6349"/>
          </a:xfrm>
          <a:prstGeom prst="line">
            <a:avLst/>
          </a:prstGeom>
          <a:ln w="2222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feld 55"/>
              <p:cNvSpPr txBox="1"/>
              <p:nvPr/>
            </p:nvSpPr>
            <p:spPr>
              <a:xfrm>
                <a:off x="9595945" y="1466335"/>
                <a:ext cx="12542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)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5945" y="1466335"/>
                <a:ext cx="1254254" cy="369332"/>
              </a:xfrm>
              <a:prstGeom prst="rect">
                <a:avLst/>
              </a:prstGeom>
              <a:blipFill>
                <a:blip r:embed="rId14"/>
                <a:stretch>
                  <a:fillRect l="-4854" r="-8738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feld 56"/>
              <p:cNvSpPr txBox="1"/>
              <p:nvPr/>
            </p:nvSpPr>
            <p:spPr>
              <a:xfrm>
                <a:off x="6428131" y="4206775"/>
                <a:ext cx="1176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131" y="4206775"/>
                <a:ext cx="1176604" cy="276999"/>
              </a:xfrm>
              <a:prstGeom prst="rect">
                <a:avLst/>
              </a:prstGeom>
              <a:blipFill>
                <a:blip r:embed="rId15"/>
                <a:stretch>
                  <a:fillRect l="-4663" r="-4663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Freihandform 59"/>
          <p:cNvSpPr/>
          <p:nvPr/>
        </p:nvSpPr>
        <p:spPr>
          <a:xfrm>
            <a:off x="10699531" y="1558345"/>
            <a:ext cx="662152" cy="1008993"/>
          </a:xfrm>
          <a:custGeom>
            <a:avLst/>
            <a:gdLst>
              <a:gd name="connsiteX0" fmla="*/ 0 w 662152"/>
              <a:gd name="connsiteY0" fmla="*/ 599089 h 1008993"/>
              <a:gd name="connsiteX1" fmla="*/ 126125 w 662152"/>
              <a:gd name="connsiteY1" fmla="*/ 1008993 h 1008993"/>
              <a:gd name="connsiteX2" fmla="*/ 662152 w 662152"/>
              <a:gd name="connsiteY2" fmla="*/ 0 h 1008993"/>
              <a:gd name="connsiteX3" fmla="*/ 662152 w 662152"/>
              <a:gd name="connsiteY3" fmla="*/ 0 h 1008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2152" h="1008993">
                <a:moveTo>
                  <a:pt x="0" y="599089"/>
                </a:moveTo>
                <a:lnTo>
                  <a:pt x="126125" y="1008993"/>
                </a:lnTo>
                <a:lnTo>
                  <a:pt x="662152" y="0"/>
                </a:lnTo>
                <a:lnTo>
                  <a:pt x="662152" y="0"/>
                </a:lnTo>
              </a:path>
            </a:pathLst>
          </a:cu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Abgerundete rechteckige Legende 60"/>
          <p:cNvSpPr/>
          <p:nvPr/>
        </p:nvSpPr>
        <p:spPr>
          <a:xfrm>
            <a:off x="10510" y="1869731"/>
            <a:ext cx="1541941" cy="819806"/>
          </a:xfrm>
          <a:prstGeom prst="wedgeRoundRectCallout">
            <a:avLst>
              <a:gd name="adj1" fmla="val 63007"/>
              <a:gd name="adj2" fmla="val -160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2 Gleichungen mit 2 Unbekannten</a:t>
            </a:r>
            <a:endParaRPr lang="de-DE" sz="1600" dirty="0"/>
          </a:p>
        </p:txBody>
      </p:sp>
      <p:sp>
        <p:nvSpPr>
          <p:cNvPr id="62" name="Abgerundete rechteckige Legende 61"/>
          <p:cNvSpPr/>
          <p:nvPr/>
        </p:nvSpPr>
        <p:spPr>
          <a:xfrm>
            <a:off x="-8745" y="3045780"/>
            <a:ext cx="1541941" cy="819806"/>
          </a:xfrm>
          <a:prstGeom prst="wedgeRoundRectCallout">
            <a:avLst>
              <a:gd name="adj1" fmla="val 66416"/>
              <a:gd name="adj2" fmla="val -2885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1 Gleichung mit 1 Unbekannten</a:t>
            </a:r>
            <a:endParaRPr lang="de-DE" sz="1600" dirty="0"/>
          </a:p>
        </p:txBody>
      </p:sp>
      <p:sp>
        <p:nvSpPr>
          <p:cNvPr id="63" name="Abgerundetes Rechteck 62"/>
          <p:cNvSpPr/>
          <p:nvPr/>
        </p:nvSpPr>
        <p:spPr>
          <a:xfrm>
            <a:off x="4296994" y="2928767"/>
            <a:ext cx="2471881" cy="24342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bg1"/>
                </a:solidFill>
              </a:rPr>
              <a:t>Termumformungen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22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41" grpId="0"/>
      <p:bldP spid="56" grpId="0"/>
      <p:bldP spid="57" grpId="0"/>
      <p:bldP spid="60" grpId="0" animBg="1"/>
      <p:bldP spid="61" grpId="0" animBg="1"/>
      <p:bldP spid="62" grpId="0" animBg="1"/>
      <p:bldP spid="6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Breitbild</PresentationFormat>
  <Paragraphs>62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bonerz</dc:creator>
  <cp:lastModifiedBy>Schüler</cp:lastModifiedBy>
  <cp:revision>14</cp:revision>
  <dcterms:created xsi:type="dcterms:W3CDTF">2019-08-07T07:40:49Z</dcterms:created>
  <dcterms:modified xsi:type="dcterms:W3CDTF">2019-08-07T09:33:00Z</dcterms:modified>
</cp:coreProperties>
</file>