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68" d="100"/>
          <a:sy n="68" d="100"/>
        </p:scale>
        <p:origin x="90" y="18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60F9B-BB97-46A6-ABA0-D39B94C9D556}" type="datetimeFigureOut">
              <a:rPr lang="de-DE" smtClean="0"/>
              <a:t>02.06.2020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F2B2E-1DC3-47DC-BAD7-01043850D9E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301935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60F9B-BB97-46A6-ABA0-D39B94C9D556}" type="datetimeFigureOut">
              <a:rPr lang="de-DE" smtClean="0"/>
              <a:t>02.06.2020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F2B2E-1DC3-47DC-BAD7-01043850D9E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390658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60F9B-BB97-46A6-ABA0-D39B94C9D556}" type="datetimeFigureOut">
              <a:rPr lang="de-DE" smtClean="0"/>
              <a:t>02.06.2020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F2B2E-1DC3-47DC-BAD7-01043850D9E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105822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60F9B-BB97-46A6-ABA0-D39B94C9D556}" type="datetimeFigureOut">
              <a:rPr lang="de-DE" smtClean="0"/>
              <a:t>02.06.2020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F2B2E-1DC3-47DC-BAD7-01043850D9E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733824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60F9B-BB97-46A6-ABA0-D39B94C9D556}" type="datetimeFigureOut">
              <a:rPr lang="de-DE" smtClean="0"/>
              <a:t>02.06.2020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F2B2E-1DC3-47DC-BAD7-01043850D9E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279424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60F9B-BB97-46A6-ABA0-D39B94C9D556}" type="datetimeFigureOut">
              <a:rPr lang="de-DE" smtClean="0"/>
              <a:t>02.06.2020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F2B2E-1DC3-47DC-BAD7-01043850D9E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63339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60F9B-BB97-46A6-ABA0-D39B94C9D556}" type="datetimeFigureOut">
              <a:rPr lang="de-DE" smtClean="0"/>
              <a:t>02.06.2020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F2B2E-1DC3-47DC-BAD7-01043850D9E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20362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60F9B-BB97-46A6-ABA0-D39B94C9D556}" type="datetimeFigureOut">
              <a:rPr lang="de-DE" smtClean="0"/>
              <a:t>02.06.2020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F2B2E-1DC3-47DC-BAD7-01043850D9E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48783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60F9B-BB97-46A6-ABA0-D39B94C9D556}" type="datetimeFigureOut">
              <a:rPr lang="de-DE" smtClean="0"/>
              <a:t>02.06.2020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F2B2E-1DC3-47DC-BAD7-01043850D9E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727889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60F9B-BB97-46A6-ABA0-D39B94C9D556}" type="datetimeFigureOut">
              <a:rPr lang="de-DE" smtClean="0"/>
              <a:t>02.06.2020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F2B2E-1DC3-47DC-BAD7-01043850D9E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62271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60F9B-BB97-46A6-ABA0-D39B94C9D556}" type="datetimeFigureOut">
              <a:rPr lang="de-DE" smtClean="0"/>
              <a:t>02.06.2020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F2B2E-1DC3-47DC-BAD7-01043850D9E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227198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60F9B-BB97-46A6-ABA0-D39B94C9D556}" type="datetimeFigureOut">
              <a:rPr lang="de-DE" smtClean="0"/>
              <a:t>02.06.2020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AF2B2E-1DC3-47DC-BAD7-01043850D9E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239127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bgerundetes Rechteck 6"/>
          <p:cNvSpPr/>
          <p:nvPr/>
        </p:nvSpPr>
        <p:spPr>
          <a:xfrm>
            <a:off x="6650236" y="1713342"/>
            <a:ext cx="1252794" cy="1125513"/>
          </a:xfrm>
          <a:prstGeom prst="round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Rechteck 3"/>
          <p:cNvSpPr/>
          <p:nvPr/>
        </p:nvSpPr>
        <p:spPr>
          <a:xfrm>
            <a:off x="3992924" y="106570"/>
            <a:ext cx="420615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5400" b="1" cap="none" spc="0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Diskriminante</a:t>
            </a:r>
            <a:endParaRPr lang="de-DE" sz="5400" b="1" cap="none" spc="0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  <p:sp>
        <p:nvSpPr>
          <p:cNvPr id="5" name="Abgerundetes Rechteck 4"/>
          <p:cNvSpPr/>
          <p:nvPr/>
        </p:nvSpPr>
        <p:spPr>
          <a:xfrm>
            <a:off x="561703" y="1713342"/>
            <a:ext cx="2168434" cy="79683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/>
              <a:t>p-q-Formel</a:t>
            </a:r>
            <a:endParaRPr lang="de-DE" sz="2400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Abgerundetes Rechteck 5"/>
              <p:cNvSpPr/>
              <p:nvPr/>
            </p:nvSpPr>
            <p:spPr>
              <a:xfrm>
                <a:off x="3673773" y="1449977"/>
                <a:ext cx="4844451" cy="1489166"/>
              </a:xfrm>
              <a:prstGeom prst="round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de-DE" sz="2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  <m:r>
                            <a:rPr lang="de-DE" sz="2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r>
                            <a:rPr lang="de-DE" sz="2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de-DE" sz="2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 −</m:t>
                      </m:r>
                      <m:f>
                        <m:fPr>
                          <m:ctrlPr>
                            <a:rPr lang="de-DE" sz="2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𝒑</m:t>
                          </m:r>
                        </m:num>
                        <m:den>
                          <m:r>
                            <a:rPr lang="de-DE" sz="2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r>
                        <a:rPr lang="de-DE" sz="2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±</m:t>
                      </m:r>
                      <m:rad>
                        <m:radPr>
                          <m:degHide m:val="on"/>
                          <m:ctrlPr>
                            <a:rPr lang="de-DE" sz="2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de-DE" sz="2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 </m:t>
                          </m:r>
                          <m:f>
                            <m:fPr>
                              <m:ctrlPr>
                                <a:rPr lang="de-DE" sz="28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de-DE" sz="2800" b="1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de-DE" sz="2800" b="1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𝒑</m:t>
                                  </m:r>
                                </m:e>
                                <m:sup>
                                  <m:r>
                                    <a:rPr lang="de-DE" sz="2800" b="1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de-DE" sz="28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𝟒</m:t>
                              </m:r>
                            </m:den>
                          </m:f>
                          <m:r>
                            <a:rPr lang="de-DE" sz="2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de-DE" sz="2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𝒒</m:t>
                          </m:r>
                          <m:r>
                            <m:rPr>
                              <m:nor/>
                            </m:rPr>
                            <a:rPr lang="de-DE" sz="2800" b="1" dirty="0">
                              <a:solidFill>
                                <a:schemeClr val="tx1"/>
                              </a:solidFill>
                            </a:rPr>
                            <m:t> </m:t>
                          </m:r>
                        </m:e>
                      </m:rad>
                    </m:oMath>
                  </m:oMathPara>
                </a14:m>
                <a:endParaRPr lang="de-DE" sz="2800" b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6" name="Abgerundetes Rechteck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73773" y="1449977"/>
                <a:ext cx="4844451" cy="1489166"/>
              </a:xfrm>
              <a:prstGeom prst="round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Abgerundete rechteckige Legende 8"/>
          <p:cNvSpPr/>
          <p:nvPr/>
        </p:nvSpPr>
        <p:spPr>
          <a:xfrm>
            <a:off x="9369083" y="731520"/>
            <a:ext cx="1674055" cy="981822"/>
          </a:xfrm>
          <a:prstGeom prst="wedgeRoundRectCallout">
            <a:avLst>
              <a:gd name="adj1" fmla="val -151085"/>
              <a:gd name="adj2" fmla="val 86858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6000" b="1" dirty="0" smtClean="0"/>
              <a:t>D</a:t>
            </a:r>
            <a:endParaRPr lang="de-DE" sz="6000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Rechteck 9"/>
              <p:cNvSpPr/>
              <p:nvPr/>
            </p:nvSpPr>
            <p:spPr>
              <a:xfrm>
                <a:off x="9486213" y="1949406"/>
                <a:ext cx="1433341" cy="65338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𝑫</m:t>
                      </m:r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de-DE" b="1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DE" b="1" i="1">
                                  <a:latin typeface="Cambria Math" panose="02040503050406030204" pitchFamily="18" charset="0"/>
                                </a:rPr>
                                <m:t>𝒑</m:t>
                              </m:r>
                            </m:e>
                            <m:sup>
                              <m:r>
                                <a:rPr lang="de-DE" b="1" i="1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num>
                        <m:den>
                          <m:r>
                            <a:rPr lang="de-DE" b="1" i="1">
                              <a:latin typeface="Cambria Math" panose="02040503050406030204" pitchFamily="18" charset="0"/>
                            </a:rPr>
                            <m:t>𝟒</m:t>
                          </m:r>
                        </m:den>
                      </m:f>
                      <m:r>
                        <a:rPr lang="de-DE" b="1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de-DE" b="1" i="1">
                          <a:latin typeface="Cambria Math" panose="02040503050406030204" pitchFamily="18" charset="0"/>
                        </a:rPr>
                        <m:t>𝒒</m:t>
                      </m:r>
                      <m:r>
                        <m:rPr>
                          <m:nor/>
                        </m:rPr>
                        <a:rPr lang="de-DE" b="1" dirty="0"/>
                        <m:t> 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10" name="Rechteck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86213" y="1949406"/>
                <a:ext cx="1433341" cy="65338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feld 10"/>
              <p:cNvSpPr txBox="1"/>
              <p:nvPr/>
            </p:nvSpPr>
            <p:spPr>
              <a:xfrm>
                <a:off x="3054794" y="3798277"/>
                <a:ext cx="1034707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800" b="1" i="1" smtClean="0">
                          <a:latin typeface="Cambria Math" panose="02040503050406030204" pitchFamily="18" charset="0"/>
                        </a:rPr>
                        <m:t>𝑫</m:t>
                      </m:r>
                      <m:r>
                        <a:rPr lang="de-DE" sz="2800" b="1" i="1" smtClean="0">
                          <a:latin typeface="Cambria Math" panose="02040503050406030204" pitchFamily="18" charset="0"/>
                        </a:rPr>
                        <m:t>&lt;</m:t>
                      </m:r>
                      <m:r>
                        <a:rPr lang="de-DE" sz="2800" b="1" i="1" smtClean="0"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de-DE" sz="2800" b="1" dirty="0"/>
              </a:p>
            </p:txBody>
          </p:sp>
        </mc:Choice>
        <mc:Fallback>
          <p:sp>
            <p:nvSpPr>
              <p:cNvPr id="11" name="Textfeld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54794" y="3798277"/>
                <a:ext cx="1034707" cy="43088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Abgerundetes Rechteck 11"/>
          <p:cNvSpPr/>
          <p:nvPr/>
        </p:nvSpPr>
        <p:spPr>
          <a:xfrm>
            <a:off x="4754879" y="3798277"/>
            <a:ext cx="4360985" cy="43088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/>
              <a:t>keine Lösung</a:t>
            </a:r>
            <a:endParaRPr lang="de-DE" sz="2800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feld 12"/>
              <p:cNvSpPr txBox="1"/>
              <p:nvPr/>
            </p:nvSpPr>
            <p:spPr>
              <a:xfrm>
                <a:off x="3054794" y="4593191"/>
                <a:ext cx="1033103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800" b="1" i="1" smtClean="0">
                          <a:latin typeface="Cambria Math" panose="02040503050406030204" pitchFamily="18" charset="0"/>
                        </a:rPr>
                        <m:t>𝑫</m:t>
                      </m:r>
                      <m:r>
                        <a:rPr lang="de-DE" sz="28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800" b="1" i="1" smtClean="0"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de-DE" sz="2800" b="1" dirty="0"/>
              </a:p>
            </p:txBody>
          </p:sp>
        </mc:Choice>
        <mc:Fallback>
          <p:sp>
            <p:nvSpPr>
              <p:cNvPr id="13" name="Textfeld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54794" y="4593191"/>
                <a:ext cx="1033103" cy="43088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Abgerundetes Rechteck 13"/>
          <p:cNvSpPr/>
          <p:nvPr/>
        </p:nvSpPr>
        <p:spPr>
          <a:xfrm>
            <a:off x="4754879" y="4593191"/>
            <a:ext cx="4360985" cy="43088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/>
              <a:t>eine Lösung</a:t>
            </a:r>
            <a:endParaRPr lang="de-DE" sz="2800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feld 14"/>
              <p:cNvSpPr txBox="1"/>
              <p:nvPr/>
            </p:nvSpPr>
            <p:spPr>
              <a:xfrm>
                <a:off x="3053190" y="5388105"/>
                <a:ext cx="1034707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800" b="1" i="1" smtClean="0">
                          <a:latin typeface="Cambria Math" panose="02040503050406030204" pitchFamily="18" charset="0"/>
                        </a:rPr>
                        <m:t>𝑫</m:t>
                      </m:r>
                      <m:r>
                        <a:rPr lang="de-DE" sz="2800" b="1" i="1" smtClean="0">
                          <a:latin typeface="Cambria Math" panose="02040503050406030204" pitchFamily="18" charset="0"/>
                        </a:rPr>
                        <m:t>&gt;</m:t>
                      </m:r>
                      <m:r>
                        <a:rPr lang="de-DE" sz="2800" b="1" i="1" smtClean="0"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de-DE" sz="2800" b="1" dirty="0"/>
              </a:p>
            </p:txBody>
          </p:sp>
        </mc:Choice>
        <mc:Fallback>
          <p:sp>
            <p:nvSpPr>
              <p:cNvPr id="15" name="Textfeld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53190" y="5388105"/>
                <a:ext cx="1034707" cy="43088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Abgerundetes Rechteck 15"/>
          <p:cNvSpPr/>
          <p:nvPr/>
        </p:nvSpPr>
        <p:spPr>
          <a:xfrm>
            <a:off x="4753275" y="5388105"/>
            <a:ext cx="4360985" cy="43088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/>
              <a:t>zwei Lösungen</a:t>
            </a:r>
            <a:endParaRPr lang="de-DE" sz="2800" b="1" dirty="0"/>
          </a:p>
        </p:txBody>
      </p:sp>
    </p:spTree>
    <p:extLst>
      <p:ext uri="{BB962C8B-B14F-4D97-AF65-F5344CB8AC3E}">
        <p14:creationId xmlns:p14="http://schemas.microsoft.com/office/powerpoint/2010/main" val="3998282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4" grpId="0"/>
      <p:bldP spid="5" grpId="0" animBg="1"/>
      <p:bldP spid="6" grpId="0" animBg="1"/>
      <p:bldP spid="9" grpId="0" animBg="1"/>
      <p:bldP spid="10" grpId="0"/>
      <p:bldP spid="11" grpId="0"/>
      <p:bldP spid="12" grpId="0" animBg="1"/>
      <p:bldP spid="13" grpId="0"/>
      <p:bldP spid="14" grpId="0" animBg="1"/>
      <p:bldP spid="15" grpId="0"/>
      <p:bldP spid="16" grpId="0" animBg="1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</Words>
  <Application>Microsoft Office PowerPoint</Application>
  <PresentationFormat>Breitbild</PresentationFormat>
  <Paragraphs>11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Cambria Math</vt:lpstr>
      <vt:lpstr>Office</vt:lpstr>
      <vt:lpstr>PowerPoint-Präsentation</vt:lpstr>
    </vt:vector>
  </TitlesOfParts>
  <Company>Albertus Magnus Realschule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Albertus AM. Magnus</dc:creator>
  <cp:lastModifiedBy>Albertus AM. Magnus</cp:lastModifiedBy>
  <cp:revision>3</cp:revision>
  <dcterms:created xsi:type="dcterms:W3CDTF">2020-06-02T08:05:09Z</dcterms:created>
  <dcterms:modified xsi:type="dcterms:W3CDTF">2020-06-02T08:43:16Z</dcterms:modified>
</cp:coreProperties>
</file>