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D949F-C641-43C0-BEE0-42622EABEE7A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1DEC-75F8-41C2-97AD-8DBA429E9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09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D949F-C641-43C0-BEE0-42622EABEE7A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1DEC-75F8-41C2-97AD-8DBA429E9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692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D949F-C641-43C0-BEE0-42622EABEE7A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1DEC-75F8-41C2-97AD-8DBA429E9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7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D949F-C641-43C0-BEE0-42622EABEE7A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1DEC-75F8-41C2-97AD-8DBA429E9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121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D949F-C641-43C0-BEE0-42622EABEE7A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1DEC-75F8-41C2-97AD-8DBA429E9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343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D949F-C641-43C0-BEE0-42622EABEE7A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1DEC-75F8-41C2-97AD-8DBA429E9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815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D949F-C641-43C0-BEE0-42622EABEE7A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1DEC-75F8-41C2-97AD-8DBA429E9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4852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D949F-C641-43C0-BEE0-42622EABEE7A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1DEC-75F8-41C2-97AD-8DBA429E9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17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D949F-C641-43C0-BEE0-42622EABEE7A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1DEC-75F8-41C2-97AD-8DBA429E9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851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D949F-C641-43C0-BEE0-42622EABEE7A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1DEC-75F8-41C2-97AD-8DBA429E9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0606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D949F-C641-43C0-BEE0-42622EABEE7A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1DEC-75F8-41C2-97AD-8DBA429E9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038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D949F-C641-43C0-BEE0-42622EABEE7A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B1DEC-75F8-41C2-97AD-8DBA429E9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9733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80108" y="315575"/>
            <a:ext cx="11431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Die allgemeine quadratische Ergänzung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Abgerundetes Rechteck 4"/>
              <p:cNvSpPr/>
              <p:nvPr/>
            </p:nvSpPr>
            <p:spPr>
              <a:xfrm>
                <a:off x="380108" y="2053888"/>
                <a:ext cx="4775334" cy="791900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08" y="2053888"/>
                <a:ext cx="4775334" cy="7919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bgerundetes Rechteck 5"/>
          <p:cNvSpPr/>
          <p:nvPr/>
        </p:nvSpPr>
        <p:spPr>
          <a:xfrm>
            <a:off x="1003501" y="1635877"/>
            <a:ext cx="3528545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Gemischt-quadratische Form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912156" y="5322906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Scheitelform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Abgerundetes Rechteck 7"/>
              <p:cNvSpPr/>
              <p:nvPr/>
            </p:nvSpPr>
            <p:spPr>
              <a:xfrm>
                <a:off x="380108" y="5744288"/>
                <a:ext cx="4775334" cy="791900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08" y="5744288"/>
                <a:ext cx="4775334" cy="79190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bgerundetes Rechteck 8"/>
          <p:cNvSpPr/>
          <p:nvPr/>
        </p:nvSpPr>
        <p:spPr>
          <a:xfrm>
            <a:off x="567431" y="3033050"/>
            <a:ext cx="4400687" cy="791899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000" b="1" dirty="0" smtClean="0"/>
              <a:t>QUADRATISCHE ERGÄNZUNG</a:t>
            </a:r>
            <a:endParaRPr lang="de-DE" sz="2000" b="1" dirty="0"/>
          </a:p>
        </p:txBody>
      </p:sp>
      <p:sp>
        <p:nvSpPr>
          <p:cNvPr id="10" name="Abgerundetes Rechteck 9"/>
          <p:cNvSpPr/>
          <p:nvPr/>
        </p:nvSpPr>
        <p:spPr>
          <a:xfrm>
            <a:off x="567431" y="4013768"/>
            <a:ext cx="1711234" cy="41801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halbieren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3256884" y="4013768"/>
            <a:ext cx="1711234" cy="41801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quadrieren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567431" y="4590551"/>
            <a:ext cx="1711234" cy="41801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addieren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3256884" y="4590550"/>
            <a:ext cx="1711234" cy="41801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subtrahieren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Abgerundetes Rechteck 13"/>
              <p:cNvSpPr/>
              <p:nvPr/>
            </p:nvSpPr>
            <p:spPr>
              <a:xfrm>
                <a:off x="6096000" y="1635324"/>
                <a:ext cx="2241176" cy="418011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>
                    <a:solidFill>
                      <a:schemeClr val="tx1"/>
                    </a:solidFill>
                  </a:rPr>
                  <a:t>Normalform: 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Abgerundetes 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635324"/>
                <a:ext cx="2241176" cy="418011"/>
              </a:xfrm>
              <a:prstGeom prst="roundRect">
                <a:avLst/>
              </a:prstGeom>
              <a:blipFill>
                <a:blip r:embed="rId4"/>
                <a:stretch>
                  <a:fillRect b="-1549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Abgerundetes Rechteck 14"/>
              <p:cNvSpPr/>
              <p:nvPr/>
            </p:nvSpPr>
            <p:spPr>
              <a:xfrm>
                <a:off x="8623085" y="1635323"/>
                <a:ext cx="2241176" cy="418011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>
                    <a:solidFill>
                      <a:schemeClr val="tx1"/>
                    </a:solidFill>
                  </a:rPr>
                  <a:t>hier:	 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Abgerundetes 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3085" y="1635323"/>
                <a:ext cx="2241176" cy="418011"/>
              </a:xfrm>
              <a:prstGeom prst="roundRect">
                <a:avLst/>
              </a:prstGeom>
              <a:blipFill>
                <a:blip r:embed="rId5"/>
                <a:stretch>
                  <a:fillRect b="-1549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hteck 15"/>
              <p:cNvSpPr/>
              <p:nvPr/>
            </p:nvSpPr>
            <p:spPr>
              <a:xfrm>
                <a:off x="6367497" y="2262062"/>
                <a:ext cx="26572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Rechtec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497" y="2262062"/>
                <a:ext cx="2657266" cy="375552"/>
              </a:xfrm>
              <a:prstGeom prst="rect">
                <a:avLst/>
              </a:prstGeom>
              <a:blipFill>
                <a:blip r:embed="rId6"/>
                <a:stretch>
                  <a:fillRect l="-460" b="-129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hteck 16"/>
              <p:cNvSpPr/>
              <p:nvPr/>
            </p:nvSpPr>
            <p:spPr>
              <a:xfrm>
                <a:off x="5848951" y="3021670"/>
                <a:ext cx="3407791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den>
                          </m:f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</m:num>
                            <m:den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Rechtec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951" y="3021670"/>
                <a:ext cx="3407791" cy="7146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9916630" y="2262062"/>
                <a:ext cx="1743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 smtClean="0">
                    <a:solidFill>
                      <a:srgbClr val="0070C0"/>
                    </a:solidFill>
                  </a:rPr>
                  <a:t>ausklammern!</a:t>
                </a:r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6630" y="2262062"/>
                <a:ext cx="1743619" cy="369332"/>
              </a:xfrm>
              <a:prstGeom prst="rect">
                <a:avLst/>
              </a:prstGeom>
              <a:blipFill>
                <a:blip r:embed="rId8"/>
                <a:stretch>
                  <a:fillRect t="-8197" r="-1049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feld 18"/>
          <p:cNvSpPr txBox="1"/>
          <p:nvPr/>
        </p:nvSpPr>
        <p:spPr>
          <a:xfrm>
            <a:off x="9916630" y="3194345"/>
            <a:ext cx="2035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Quadrat. Ergänzung</a:t>
            </a:r>
            <a:endParaRPr lang="de-DE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hteck 19"/>
              <p:cNvSpPr/>
              <p:nvPr/>
            </p:nvSpPr>
            <p:spPr>
              <a:xfrm>
                <a:off x="5806823" y="3829043"/>
                <a:ext cx="5342040" cy="840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den>
                          </m:f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DE" b="1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b="1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DE" b="1" i="1" smtClean="0">
                                          <a:solidFill>
                                            <a:srgbClr val="92D05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DE" b="1" i="1" smtClean="0">
                                          <a:solidFill>
                                            <a:srgbClr val="92D05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𝒃</m:t>
                                      </m:r>
                                    </m:num>
                                    <m:den>
                                      <m:r>
                                        <a:rPr lang="de-DE" b="1" i="1" smtClean="0">
                                          <a:solidFill>
                                            <a:srgbClr val="92D05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de-DE" b="1" i="1" smtClean="0">
                                          <a:solidFill>
                                            <a:srgbClr val="92D05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𝒂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DE" b="1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DE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b="1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DE" b="1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DE" b="1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𝒃</m:t>
                                      </m:r>
                                    </m:num>
                                    <m:den>
                                      <m:r>
                                        <a:rPr lang="de-DE" b="1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de-DE" b="1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𝒂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DE" b="1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</m:num>
                            <m:den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Rechtec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6823" y="3829043"/>
                <a:ext cx="5342040" cy="8406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hteck 20"/>
              <p:cNvSpPr/>
              <p:nvPr/>
            </p:nvSpPr>
            <p:spPr>
              <a:xfrm>
                <a:off x="5806823" y="4793059"/>
                <a:ext cx="4218655" cy="8244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de-DE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DE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𝒃</m:t>
                                      </m:r>
                                    </m:num>
                                    <m:den>
                                      <m:r>
                                        <a:rPr lang="de-DE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de-DE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𝒂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  <m:sup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  <m:sSup>
                                <m:sSupPr>
                                  <m:ctrlP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p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</m:num>
                            <m:den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1" name="Rechtec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6823" y="4793059"/>
                <a:ext cx="4218655" cy="8244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feld 21"/>
          <p:cNvSpPr txBox="1"/>
          <p:nvPr/>
        </p:nvSpPr>
        <p:spPr>
          <a:xfrm>
            <a:off x="9916630" y="5020621"/>
            <a:ext cx="1895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ausmultiplizieren!</a:t>
            </a:r>
            <a:endParaRPr lang="de-DE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5909038" y="5740917"/>
                <a:ext cx="3574184" cy="6840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de-DE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𝒃</m:t>
                                  </m:r>
                                </m:num>
                                <m:den>
                                  <m:r>
                                    <a:rPr lang="de-DE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de-DE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𝒂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de-DE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9038" y="5740917"/>
                <a:ext cx="3574184" cy="6840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9916630" y="5787449"/>
                <a:ext cx="2297809" cy="705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d>
                        <m:dPr>
                          <m:ctrlP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de-DE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de-DE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den>
                          </m:f>
                          <m: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/−</m:t>
                          </m:r>
                          <m:f>
                            <m:fPr>
                              <m:ctrlPr>
                                <a:rPr lang="de-DE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sz="20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0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  <m:sup>
                                  <m:r>
                                    <a:rPr lang="de-DE" sz="20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de-DE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den>
                          </m:f>
                          <m: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m:rPr>
                              <m:nor/>
                            </m:rPr>
                            <a:rPr lang="de-DE" sz="2000" b="1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de-DE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6630" y="5787449"/>
                <a:ext cx="2297809" cy="7055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Ellipse 24"/>
          <p:cNvSpPr/>
          <p:nvPr/>
        </p:nvSpPr>
        <p:spPr>
          <a:xfrm>
            <a:off x="7967455" y="3073043"/>
            <a:ext cx="400594" cy="663310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159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640" y="3281729"/>
            <a:ext cx="6539463" cy="3087813"/>
          </a:xfrm>
          <a:prstGeom prst="rect">
            <a:avLst/>
          </a:prstGeom>
        </p:spPr>
      </p:pic>
      <p:sp>
        <p:nvSpPr>
          <p:cNvPr id="4" name="Abgerundetes Rechteck 3"/>
          <p:cNvSpPr/>
          <p:nvPr/>
        </p:nvSpPr>
        <p:spPr>
          <a:xfrm>
            <a:off x="410798" y="169816"/>
            <a:ext cx="1711234" cy="41801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Beispiel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hteck 7"/>
              <p:cNvSpPr/>
              <p:nvPr/>
            </p:nvSpPr>
            <p:spPr>
              <a:xfrm>
                <a:off x="816642" y="854875"/>
                <a:ext cx="2610779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642" y="854875"/>
                <a:ext cx="2610779" cy="375552"/>
              </a:xfrm>
              <a:prstGeom prst="rect">
                <a:avLst/>
              </a:prstGeom>
              <a:blipFill>
                <a:blip r:embed="rId3"/>
                <a:stretch>
                  <a:fillRect l="-234" b="-129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4766407" y="861095"/>
                <a:ext cx="1743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de-DE" dirty="0" smtClean="0">
                    <a:solidFill>
                      <a:srgbClr val="0070C0"/>
                    </a:solidFill>
                  </a:rPr>
                  <a:t>ausklammern!</a:t>
                </a:r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6407" y="861095"/>
                <a:ext cx="1743619" cy="369332"/>
              </a:xfrm>
              <a:prstGeom prst="rect">
                <a:avLst/>
              </a:prstGeom>
              <a:blipFill>
                <a:blip r:embed="rId4"/>
                <a:stretch>
                  <a:fillRect t="-8197" r="-699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hteck 9"/>
              <p:cNvSpPr/>
              <p:nvPr/>
            </p:nvSpPr>
            <p:spPr>
              <a:xfrm>
                <a:off x="243926" y="1497475"/>
                <a:ext cx="3350084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𝟏𝟏</m:t>
                              </m:r>
                            </m:num>
                            <m:den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926" y="1497475"/>
                <a:ext cx="3350084" cy="714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/>
          <p:cNvSpPr txBox="1"/>
          <p:nvPr/>
        </p:nvSpPr>
        <p:spPr>
          <a:xfrm>
            <a:off x="4766407" y="1670150"/>
            <a:ext cx="2035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Quadrat. Ergänzung</a:t>
            </a:r>
            <a:endParaRPr lang="de-DE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hteck 11"/>
              <p:cNvSpPr/>
              <p:nvPr/>
            </p:nvSpPr>
            <p:spPr>
              <a:xfrm>
                <a:off x="243926" y="2479205"/>
                <a:ext cx="5274714" cy="840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𝟏𝟏</m:t>
                              </m:r>
                            </m:num>
                            <m:den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DE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DE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𝟏𝟏</m:t>
                                      </m:r>
                                    </m:num>
                                    <m:den>
                                      <m:r>
                                        <a:rPr lang="de-DE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𝟒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DE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DE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𝟏𝟏</m:t>
                                      </m:r>
                                    </m:num>
                                    <m:den>
                                      <m:r>
                                        <a:rPr lang="de-DE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𝟒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926" y="2479205"/>
                <a:ext cx="5274714" cy="8406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hteck 12"/>
              <p:cNvSpPr/>
              <p:nvPr/>
            </p:nvSpPr>
            <p:spPr>
              <a:xfrm>
                <a:off x="243926" y="3586867"/>
                <a:ext cx="4189865" cy="8244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de-DE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DE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𝟏𝟏</m:t>
                                      </m:r>
                                    </m:num>
                                    <m:den>
                                      <m:r>
                                        <a:rPr lang="de-DE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𝟒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𝟏𝟐𝟏</m:t>
                              </m:r>
                            </m:num>
                            <m:den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𝟏𝟔</m:t>
                              </m:r>
                            </m:den>
                          </m:f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𝟗𝟔</m:t>
                              </m:r>
                            </m:num>
                            <m:den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926" y="3586867"/>
                <a:ext cx="4189865" cy="82445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hteck 13"/>
              <p:cNvSpPr/>
              <p:nvPr/>
            </p:nvSpPr>
            <p:spPr>
              <a:xfrm>
                <a:off x="243926" y="4678370"/>
                <a:ext cx="3500574" cy="8244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de-DE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DE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𝟏𝟏</m:t>
                                      </m:r>
                                    </m:num>
                                    <m:den>
                                      <m:r>
                                        <a:rPr lang="de-DE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𝟒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𝟐𝟓</m:t>
                              </m:r>
                            </m:num>
                            <m:den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926" y="4678370"/>
                <a:ext cx="3500574" cy="82445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4646830" y="4905932"/>
                <a:ext cx="20523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de-DE" dirty="0" smtClean="0">
                    <a:solidFill>
                      <a:srgbClr val="0070C0"/>
                    </a:solidFill>
                  </a:rPr>
                  <a:t>ausmultiplizieren!</a:t>
                </a:r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6830" y="4905932"/>
                <a:ext cx="2052357" cy="369332"/>
              </a:xfrm>
              <a:prstGeom prst="rect">
                <a:avLst/>
              </a:prstGeom>
              <a:blipFill>
                <a:blip r:embed="rId9"/>
                <a:stretch>
                  <a:fillRect t="-10000" r="-2374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hteck 15"/>
              <p:cNvSpPr/>
              <p:nvPr/>
            </p:nvSpPr>
            <p:spPr>
              <a:xfrm>
                <a:off x="260757" y="5769873"/>
                <a:ext cx="3316421" cy="7764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DE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𝟏𝟏</m:t>
                                  </m:r>
                                </m:num>
                                <m:den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𝟒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6" name="Rechtec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757" y="5769873"/>
                <a:ext cx="3316421" cy="7764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4064078" y="5973422"/>
                <a:ext cx="28832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𝟕𝟓</m:t>
                          </m:r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/−</m:t>
                          </m:r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𝟏𝟐𝟓</m:t>
                          </m:r>
                        </m:e>
                      </m:d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078" y="5973422"/>
                <a:ext cx="2883290" cy="369332"/>
              </a:xfrm>
              <a:prstGeom prst="rect">
                <a:avLst/>
              </a:prstGeom>
              <a:blipFill>
                <a:blip r:embed="rId11"/>
                <a:stretch>
                  <a:fillRect l="-1268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bgerundetes Rechteck 18"/>
          <p:cNvSpPr/>
          <p:nvPr/>
        </p:nvSpPr>
        <p:spPr>
          <a:xfrm>
            <a:off x="5501173" y="2706198"/>
            <a:ext cx="6556930" cy="41801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Computergenerierte Funktion des Beispiels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8263315" y="6158088"/>
                <a:ext cx="16044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d>
                        <m:dPr>
                          <m:ctrlPr>
                            <a:rPr lang="de-DE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𝟕𝟓</m:t>
                          </m:r>
                          <m:r>
                            <a:rPr lang="de-DE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/−</m:t>
                          </m:r>
                          <m:r>
                            <a:rPr lang="de-DE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𝟏𝟐𝟓</m:t>
                          </m:r>
                        </m:e>
                      </m:d>
                    </m:oMath>
                  </m:oMathPara>
                </a14:m>
                <a:endParaRPr lang="de-DE" sz="16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315" y="6158088"/>
                <a:ext cx="1604414" cy="246221"/>
              </a:xfrm>
              <a:prstGeom prst="rect">
                <a:avLst/>
              </a:prstGeom>
              <a:blipFill>
                <a:blip r:embed="rId12"/>
                <a:stretch>
                  <a:fillRect l="-2662" b="-317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reihandform 20"/>
          <p:cNvSpPr/>
          <p:nvPr/>
        </p:nvSpPr>
        <p:spPr>
          <a:xfrm>
            <a:off x="10106080" y="5891149"/>
            <a:ext cx="317500" cy="558800"/>
          </a:xfrm>
          <a:custGeom>
            <a:avLst/>
            <a:gdLst>
              <a:gd name="connsiteX0" fmla="*/ 0 w 317500"/>
              <a:gd name="connsiteY0" fmla="*/ 292100 h 558800"/>
              <a:gd name="connsiteX1" fmla="*/ 114300 w 317500"/>
              <a:gd name="connsiteY1" fmla="*/ 558800 h 558800"/>
              <a:gd name="connsiteX2" fmla="*/ 317500 w 317500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7500" h="558800">
                <a:moveTo>
                  <a:pt x="0" y="292100"/>
                </a:moveTo>
                <a:lnTo>
                  <a:pt x="114300" y="558800"/>
                </a:lnTo>
                <a:lnTo>
                  <a:pt x="317500" y="0"/>
                </a:lnTo>
              </a:path>
            </a:pathLst>
          </a:custGeom>
          <a:noFill/>
          <a:ln w="571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278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 animBg="1"/>
      <p:bldP spid="20" grpId="0"/>
      <p:bldP spid="21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Breitbild</PresentationFormat>
  <Paragraphs>34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9</cp:revision>
  <dcterms:created xsi:type="dcterms:W3CDTF">2020-03-30T10:00:33Z</dcterms:created>
  <dcterms:modified xsi:type="dcterms:W3CDTF">2020-03-30T10:51:33Z</dcterms:modified>
</cp:coreProperties>
</file>