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2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88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51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85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9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1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43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36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02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03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3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6FFE0-6CC2-465A-A04D-1EDBDEB03510}" type="datetimeFigureOut">
              <a:rPr lang="de-DE" smtClean="0"/>
              <a:t>26.03.2020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E3080-85B9-4D7A-9682-61E7C643F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03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8.jp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8.jp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24649" y="0"/>
            <a:ext cx="49427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Scheitelform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03958" y="1244160"/>
            <a:ext cx="1711234" cy="41801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bisher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803958" y="1797515"/>
                <a:ext cx="2480759" cy="57856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58" y="1797515"/>
                <a:ext cx="2480759" cy="578565"/>
              </a:xfrm>
              <a:prstGeom prst="roundRect">
                <a:avLst/>
              </a:prstGeom>
              <a:blipFill>
                <a:blip r:embed="rId2"/>
                <a:stretch>
                  <a:fillRect b="-41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4875805" y="1801370"/>
                <a:ext cx="2480759" cy="57856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805" y="1801370"/>
                <a:ext cx="2480759" cy="578565"/>
              </a:xfrm>
              <a:prstGeom prst="roundRect">
                <a:avLst/>
              </a:prstGeom>
              <a:blipFill>
                <a:blip r:embed="rId3"/>
                <a:stretch>
                  <a:fillRect l="-1222" b="-520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8954776" y="1797515"/>
                <a:ext cx="2480759" cy="57856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776" y="1797515"/>
                <a:ext cx="2480759" cy="578565"/>
              </a:xfrm>
              <a:prstGeom prst="roundRect">
                <a:avLst/>
              </a:prstGeom>
              <a:blipFill>
                <a:blip r:embed="rId4"/>
                <a:stretch>
                  <a:fillRect b="-41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803958" y="2511424"/>
                <a:ext cx="2480759" cy="578565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𝑺𝒕𝒓𝒆𝒄𝒌𝒇𝒂𝒌𝒕𝒐𝒓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58" y="2511424"/>
                <a:ext cx="2480759" cy="578565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Abgerundetes Rechteck 9"/>
              <p:cNvSpPr/>
              <p:nvPr/>
            </p:nvSpPr>
            <p:spPr>
              <a:xfrm>
                <a:off x="4855620" y="2511424"/>
                <a:ext cx="2480759" cy="578565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𝑽𝒆𝒓𝒔𝒄𝒉𝒊𝒆𝒃𝒖𝒏𝒈𝒔𝒇𝒂𝒌𝒕𝒐𝒓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𝒊𝒏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14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𝑹𝒊𝒄𝒉𝒕𝒖𝒏𝒈</m:t>
                      </m:r>
                    </m:oMath>
                  </m:oMathPara>
                </a14:m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620" y="2511424"/>
                <a:ext cx="2480759" cy="578565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Abgerundetes Rechteck 10"/>
              <p:cNvSpPr/>
              <p:nvPr/>
            </p:nvSpPr>
            <p:spPr>
              <a:xfrm>
                <a:off x="8947652" y="2503714"/>
                <a:ext cx="2480759" cy="578565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𝑽𝒆𝒓𝒔𝒄𝒉𝒊𝒆𝒃𝒖𝒏𝒈𝒔𝒇𝒂𝒌𝒕𝒐𝒓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𝒊𝒏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14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𝑹𝒊𝒄𝒉𝒕𝒖𝒏𝒈</m:t>
                      </m:r>
                    </m:oMath>
                  </m:oMathPara>
                </a14:m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652" y="2503714"/>
                <a:ext cx="2480759" cy="578565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Abgerundetes Rechteck 11"/>
              <p:cNvSpPr/>
              <p:nvPr/>
            </p:nvSpPr>
            <p:spPr>
              <a:xfrm>
                <a:off x="3264533" y="5805533"/>
                <a:ext cx="5662934" cy="7919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533" y="5805533"/>
                <a:ext cx="5662934" cy="791900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pieren 20"/>
          <p:cNvGrpSpPr/>
          <p:nvPr/>
        </p:nvGrpSpPr>
        <p:grpSpPr>
          <a:xfrm>
            <a:off x="871050" y="3286937"/>
            <a:ext cx="2306200" cy="2649946"/>
            <a:chOff x="3789799" y="1284651"/>
            <a:chExt cx="4612401" cy="6094049"/>
          </a:xfrm>
        </p:grpSpPr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9799" y="1284651"/>
              <a:ext cx="4612401" cy="5527560"/>
            </a:xfrm>
            <a:prstGeom prst="rect">
              <a:avLst/>
            </a:prstGeom>
          </p:spPr>
        </p:pic>
        <p:grpSp>
          <p:nvGrpSpPr>
            <p:cNvPr id="23" name="Gruppieren 22"/>
            <p:cNvGrpSpPr/>
            <p:nvPr/>
          </p:nvGrpSpPr>
          <p:grpSpPr>
            <a:xfrm>
              <a:off x="4254500" y="1754914"/>
              <a:ext cx="3733800" cy="5623786"/>
              <a:chOff x="4254500" y="1754914"/>
              <a:chExt cx="3733800" cy="5623786"/>
            </a:xfrm>
          </p:grpSpPr>
          <p:sp>
            <p:nvSpPr>
              <p:cNvPr id="24" name="Freihandform 23"/>
              <p:cNvSpPr/>
              <p:nvPr/>
            </p:nvSpPr>
            <p:spPr>
              <a:xfrm>
                <a:off x="4981608" y="1754914"/>
                <a:ext cx="2228781" cy="2747132"/>
              </a:xfrm>
              <a:custGeom>
                <a:avLst/>
                <a:gdLst>
                  <a:gd name="connsiteX0" fmla="*/ 14999 w 2228781"/>
                  <a:gd name="connsiteY0" fmla="*/ 68215 h 3489605"/>
                  <a:gd name="connsiteX1" fmla="*/ 45479 w 2228781"/>
                  <a:gd name="connsiteY1" fmla="*/ 243475 h 3489605"/>
                  <a:gd name="connsiteX2" fmla="*/ 395999 w 2228781"/>
                  <a:gd name="connsiteY2" fmla="*/ 2057035 h 3489605"/>
                  <a:gd name="connsiteX3" fmla="*/ 754139 w 2228781"/>
                  <a:gd name="connsiteY3" fmla="*/ 3139075 h 3489605"/>
                  <a:gd name="connsiteX4" fmla="*/ 1112279 w 2228781"/>
                  <a:gd name="connsiteY4" fmla="*/ 3489595 h 3489605"/>
                  <a:gd name="connsiteX5" fmla="*/ 1470419 w 2228781"/>
                  <a:gd name="connsiteY5" fmla="*/ 3131455 h 3489605"/>
                  <a:gd name="connsiteX6" fmla="*/ 1836179 w 2228781"/>
                  <a:gd name="connsiteY6" fmla="*/ 2049415 h 3489605"/>
                  <a:gd name="connsiteX7" fmla="*/ 2194319 w 2228781"/>
                  <a:gd name="connsiteY7" fmla="*/ 243475 h 3489605"/>
                  <a:gd name="connsiteX8" fmla="*/ 2194319 w 2228781"/>
                  <a:gd name="connsiteY8" fmla="*/ 167275 h 3489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28781" h="3489605">
                    <a:moveTo>
                      <a:pt x="14999" y="68215"/>
                    </a:moveTo>
                    <a:cubicBezTo>
                      <a:pt x="-1511" y="-9890"/>
                      <a:pt x="-18021" y="-87995"/>
                      <a:pt x="45479" y="243475"/>
                    </a:cubicBezTo>
                    <a:cubicBezTo>
                      <a:pt x="108979" y="574945"/>
                      <a:pt x="277889" y="1574435"/>
                      <a:pt x="395999" y="2057035"/>
                    </a:cubicBezTo>
                    <a:cubicBezTo>
                      <a:pt x="514109" y="2539635"/>
                      <a:pt x="634759" y="2900315"/>
                      <a:pt x="754139" y="3139075"/>
                    </a:cubicBezTo>
                    <a:cubicBezTo>
                      <a:pt x="873519" y="3377835"/>
                      <a:pt x="992899" y="3490865"/>
                      <a:pt x="1112279" y="3489595"/>
                    </a:cubicBezTo>
                    <a:cubicBezTo>
                      <a:pt x="1231659" y="3488325"/>
                      <a:pt x="1349769" y="3371485"/>
                      <a:pt x="1470419" y="3131455"/>
                    </a:cubicBezTo>
                    <a:cubicBezTo>
                      <a:pt x="1591069" y="2891425"/>
                      <a:pt x="1715529" y="2530745"/>
                      <a:pt x="1836179" y="2049415"/>
                    </a:cubicBezTo>
                    <a:cubicBezTo>
                      <a:pt x="1956829" y="1568085"/>
                      <a:pt x="2134629" y="557165"/>
                      <a:pt x="2194319" y="243475"/>
                    </a:cubicBezTo>
                    <a:cubicBezTo>
                      <a:pt x="2254009" y="-70215"/>
                      <a:pt x="2224164" y="48530"/>
                      <a:pt x="2194319" y="167275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Freihandform 24"/>
              <p:cNvSpPr/>
              <p:nvPr/>
            </p:nvSpPr>
            <p:spPr>
              <a:xfrm>
                <a:off x="5435600" y="2159000"/>
                <a:ext cx="1282700" cy="2362206"/>
              </a:xfrm>
              <a:custGeom>
                <a:avLst/>
                <a:gdLst>
                  <a:gd name="connsiteX0" fmla="*/ 0 w 1282700"/>
                  <a:gd name="connsiteY0" fmla="*/ 0 h 2362206"/>
                  <a:gd name="connsiteX1" fmla="*/ 203200 w 1282700"/>
                  <a:gd name="connsiteY1" fmla="*/ 1435100 h 2362206"/>
                  <a:gd name="connsiteX2" fmla="*/ 660400 w 1282700"/>
                  <a:gd name="connsiteY2" fmla="*/ 2362200 h 2362206"/>
                  <a:gd name="connsiteX3" fmla="*/ 1130300 w 1282700"/>
                  <a:gd name="connsiteY3" fmla="*/ 1422400 h 2362206"/>
                  <a:gd name="connsiteX4" fmla="*/ 1282700 w 1282700"/>
                  <a:gd name="connsiteY4" fmla="*/ 12700 h 2362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2700" h="2362206">
                    <a:moveTo>
                      <a:pt x="0" y="0"/>
                    </a:moveTo>
                    <a:cubicBezTo>
                      <a:pt x="46566" y="520700"/>
                      <a:pt x="93133" y="1041400"/>
                      <a:pt x="203200" y="1435100"/>
                    </a:cubicBezTo>
                    <a:cubicBezTo>
                      <a:pt x="313267" y="1828800"/>
                      <a:pt x="505883" y="2364317"/>
                      <a:pt x="660400" y="2362200"/>
                    </a:cubicBezTo>
                    <a:cubicBezTo>
                      <a:pt x="814917" y="2360083"/>
                      <a:pt x="1026583" y="1813983"/>
                      <a:pt x="1130300" y="1422400"/>
                    </a:cubicBezTo>
                    <a:cubicBezTo>
                      <a:pt x="1234017" y="1030817"/>
                      <a:pt x="1258358" y="521758"/>
                      <a:pt x="1282700" y="12700"/>
                    </a:cubicBezTo>
                  </a:path>
                </a:pathLst>
              </a:custGeom>
              <a:noFill/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Freihandform 25"/>
              <p:cNvSpPr/>
              <p:nvPr/>
            </p:nvSpPr>
            <p:spPr>
              <a:xfrm>
                <a:off x="4702629" y="2377440"/>
                <a:ext cx="2782388" cy="2129281"/>
              </a:xfrm>
              <a:custGeom>
                <a:avLst/>
                <a:gdLst>
                  <a:gd name="connsiteX0" fmla="*/ 0 w 2782388"/>
                  <a:gd name="connsiteY0" fmla="*/ 0 h 2129281"/>
                  <a:gd name="connsiteX1" fmla="*/ 457200 w 2782388"/>
                  <a:gd name="connsiteY1" fmla="*/ 1214846 h 2129281"/>
                  <a:gd name="connsiteX2" fmla="*/ 927462 w 2782388"/>
                  <a:gd name="connsiteY2" fmla="*/ 1867989 h 2129281"/>
                  <a:gd name="connsiteX3" fmla="*/ 1384662 w 2782388"/>
                  <a:gd name="connsiteY3" fmla="*/ 2129246 h 2129281"/>
                  <a:gd name="connsiteX4" fmla="*/ 1854925 w 2782388"/>
                  <a:gd name="connsiteY4" fmla="*/ 1881051 h 2129281"/>
                  <a:gd name="connsiteX5" fmla="*/ 2325188 w 2782388"/>
                  <a:gd name="connsiteY5" fmla="*/ 1214846 h 2129281"/>
                  <a:gd name="connsiteX6" fmla="*/ 2782388 w 2782388"/>
                  <a:gd name="connsiteY6" fmla="*/ 0 h 212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82388" h="2129281">
                    <a:moveTo>
                      <a:pt x="0" y="0"/>
                    </a:moveTo>
                    <a:cubicBezTo>
                      <a:pt x="151311" y="451757"/>
                      <a:pt x="302623" y="903515"/>
                      <a:pt x="457200" y="1214846"/>
                    </a:cubicBezTo>
                    <a:cubicBezTo>
                      <a:pt x="611777" y="1526177"/>
                      <a:pt x="772885" y="1715589"/>
                      <a:pt x="927462" y="1867989"/>
                    </a:cubicBezTo>
                    <a:cubicBezTo>
                      <a:pt x="1082039" y="2020389"/>
                      <a:pt x="1230085" y="2127069"/>
                      <a:pt x="1384662" y="2129246"/>
                    </a:cubicBezTo>
                    <a:cubicBezTo>
                      <a:pt x="1539239" y="2131423"/>
                      <a:pt x="1698171" y="2033451"/>
                      <a:pt x="1854925" y="1881051"/>
                    </a:cubicBezTo>
                    <a:cubicBezTo>
                      <a:pt x="2011679" y="1728651"/>
                      <a:pt x="2170611" y="1528354"/>
                      <a:pt x="2325188" y="1214846"/>
                    </a:cubicBezTo>
                    <a:cubicBezTo>
                      <a:pt x="2479765" y="901338"/>
                      <a:pt x="2631076" y="450669"/>
                      <a:pt x="2782388" y="0"/>
                    </a:cubicBezTo>
                  </a:path>
                </a:pathLst>
              </a:cu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Freihandform 26"/>
              <p:cNvSpPr/>
              <p:nvPr/>
            </p:nvSpPr>
            <p:spPr>
              <a:xfrm rot="10800000">
                <a:off x="5452473" y="4521206"/>
                <a:ext cx="1282700" cy="2362206"/>
              </a:xfrm>
              <a:custGeom>
                <a:avLst/>
                <a:gdLst>
                  <a:gd name="connsiteX0" fmla="*/ 0 w 1282700"/>
                  <a:gd name="connsiteY0" fmla="*/ 0 h 2362206"/>
                  <a:gd name="connsiteX1" fmla="*/ 203200 w 1282700"/>
                  <a:gd name="connsiteY1" fmla="*/ 1435100 h 2362206"/>
                  <a:gd name="connsiteX2" fmla="*/ 660400 w 1282700"/>
                  <a:gd name="connsiteY2" fmla="*/ 2362200 h 2362206"/>
                  <a:gd name="connsiteX3" fmla="*/ 1130300 w 1282700"/>
                  <a:gd name="connsiteY3" fmla="*/ 1422400 h 2362206"/>
                  <a:gd name="connsiteX4" fmla="*/ 1282700 w 1282700"/>
                  <a:gd name="connsiteY4" fmla="*/ 12700 h 2362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2700" h="2362206">
                    <a:moveTo>
                      <a:pt x="0" y="0"/>
                    </a:moveTo>
                    <a:cubicBezTo>
                      <a:pt x="46566" y="520700"/>
                      <a:pt x="93133" y="1041400"/>
                      <a:pt x="203200" y="1435100"/>
                    </a:cubicBezTo>
                    <a:cubicBezTo>
                      <a:pt x="313267" y="1828800"/>
                      <a:pt x="505883" y="2364317"/>
                      <a:pt x="660400" y="2362200"/>
                    </a:cubicBezTo>
                    <a:cubicBezTo>
                      <a:pt x="814917" y="2360083"/>
                      <a:pt x="1026583" y="1813983"/>
                      <a:pt x="1130300" y="1422400"/>
                    </a:cubicBezTo>
                    <a:cubicBezTo>
                      <a:pt x="1234017" y="1030817"/>
                      <a:pt x="1258358" y="521758"/>
                      <a:pt x="1282700" y="12700"/>
                    </a:cubicBezTo>
                  </a:path>
                </a:pathLst>
              </a:custGeom>
              <a:no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rgbClr val="FFC000"/>
                  </a:solidFill>
                </a:endParaRPr>
              </a:p>
            </p:txBody>
          </p:sp>
          <p:sp>
            <p:nvSpPr>
              <p:cNvPr id="28" name="Freihandform 27"/>
              <p:cNvSpPr/>
              <p:nvPr/>
            </p:nvSpPr>
            <p:spPr>
              <a:xfrm rot="10800000">
                <a:off x="4981609" y="4521206"/>
                <a:ext cx="2228781" cy="2747132"/>
              </a:xfrm>
              <a:custGeom>
                <a:avLst/>
                <a:gdLst>
                  <a:gd name="connsiteX0" fmla="*/ 14999 w 2228781"/>
                  <a:gd name="connsiteY0" fmla="*/ 68215 h 3489605"/>
                  <a:gd name="connsiteX1" fmla="*/ 45479 w 2228781"/>
                  <a:gd name="connsiteY1" fmla="*/ 243475 h 3489605"/>
                  <a:gd name="connsiteX2" fmla="*/ 395999 w 2228781"/>
                  <a:gd name="connsiteY2" fmla="*/ 2057035 h 3489605"/>
                  <a:gd name="connsiteX3" fmla="*/ 754139 w 2228781"/>
                  <a:gd name="connsiteY3" fmla="*/ 3139075 h 3489605"/>
                  <a:gd name="connsiteX4" fmla="*/ 1112279 w 2228781"/>
                  <a:gd name="connsiteY4" fmla="*/ 3489595 h 3489605"/>
                  <a:gd name="connsiteX5" fmla="*/ 1470419 w 2228781"/>
                  <a:gd name="connsiteY5" fmla="*/ 3131455 h 3489605"/>
                  <a:gd name="connsiteX6" fmla="*/ 1836179 w 2228781"/>
                  <a:gd name="connsiteY6" fmla="*/ 2049415 h 3489605"/>
                  <a:gd name="connsiteX7" fmla="*/ 2194319 w 2228781"/>
                  <a:gd name="connsiteY7" fmla="*/ 243475 h 3489605"/>
                  <a:gd name="connsiteX8" fmla="*/ 2194319 w 2228781"/>
                  <a:gd name="connsiteY8" fmla="*/ 167275 h 3489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28781" h="3489605">
                    <a:moveTo>
                      <a:pt x="14999" y="68215"/>
                    </a:moveTo>
                    <a:cubicBezTo>
                      <a:pt x="-1511" y="-9890"/>
                      <a:pt x="-18021" y="-87995"/>
                      <a:pt x="45479" y="243475"/>
                    </a:cubicBezTo>
                    <a:cubicBezTo>
                      <a:pt x="108979" y="574945"/>
                      <a:pt x="277889" y="1574435"/>
                      <a:pt x="395999" y="2057035"/>
                    </a:cubicBezTo>
                    <a:cubicBezTo>
                      <a:pt x="514109" y="2539635"/>
                      <a:pt x="634759" y="2900315"/>
                      <a:pt x="754139" y="3139075"/>
                    </a:cubicBezTo>
                    <a:cubicBezTo>
                      <a:pt x="873519" y="3377835"/>
                      <a:pt x="992899" y="3490865"/>
                      <a:pt x="1112279" y="3489595"/>
                    </a:cubicBezTo>
                    <a:cubicBezTo>
                      <a:pt x="1231659" y="3488325"/>
                      <a:pt x="1349769" y="3371485"/>
                      <a:pt x="1470419" y="3131455"/>
                    </a:cubicBezTo>
                    <a:cubicBezTo>
                      <a:pt x="1591069" y="2891425"/>
                      <a:pt x="1715529" y="2530745"/>
                      <a:pt x="1836179" y="2049415"/>
                    </a:cubicBezTo>
                    <a:cubicBezTo>
                      <a:pt x="1956829" y="1568085"/>
                      <a:pt x="2134629" y="557165"/>
                      <a:pt x="2194319" y="243475"/>
                    </a:cubicBezTo>
                    <a:cubicBezTo>
                      <a:pt x="2254009" y="-70215"/>
                      <a:pt x="2224164" y="48530"/>
                      <a:pt x="2194319" y="167275"/>
                    </a:cubicBezTo>
                  </a:path>
                </a:pathLst>
              </a:custGeom>
              <a:noFill/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Freihandform 28"/>
              <p:cNvSpPr/>
              <p:nvPr/>
            </p:nvSpPr>
            <p:spPr>
              <a:xfrm rot="10800000">
                <a:off x="4702629" y="4510094"/>
                <a:ext cx="2782388" cy="2129281"/>
              </a:xfrm>
              <a:custGeom>
                <a:avLst/>
                <a:gdLst>
                  <a:gd name="connsiteX0" fmla="*/ 0 w 2782388"/>
                  <a:gd name="connsiteY0" fmla="*/ 0 h 2129281"/>
                  <a:gd name="connsiteX1" fmla="*/ 457200 w 2782388"/>
                  <a:gd name="connsiteY1" fmla="*/ 1214846 h 2129281"/>
                  <a:gd name="connsiteX2" fmla="*/ 927462 w 2782388"/>
                  <a:gd name="connsiteY2" fmla="*/ 1867989 h 2129281"/>
                  <a:gd name="connsiteX3" fmla="*/ 1384662 w 2782388"/>
                  <a:gd name="connsiteY3" fmla="*/ 2129246 h 2129281"/>
                  <a:gd name="connsiteX4" fmla="*/ 1854925 w 2782388"/>
                  <a:gd name="connsiteY4" fmla="*/ 1881051 h 2129281"/>
                  <a:gd name="connsiteX5" fmla="*/ 2325188 w 2782388"/>
                  <a:gd name="connsiteY5" fmla="*/ 1214846 h 2129281"/>
                  <a:gd name="connsiteX6" fmla="*/ 2782388 w 2782388"/>
                  <a:gd name="connsiteY6" fmla="*/ 0 h 2129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82388" h="2129281">
                    <a:moveTo>
                      <a:pt x="0" y="0"/>
                    </a:moveTo>
                    <a:cubicBezTo>
                      <a:pt x="151311" y="451757"/>
                      <a:pt x="302623" y="903515"/>
                      <a:pt x="457200" y="1214846"/>
                    </a:cubicBezTo>
                    <a:cubicBezTo>
                      <a:pt x="611777" y="1526177"/>
                      <a:pt x="772885" y="1715589"/>
                      <a:pt x="927462" y="1867989"/>
                    </a:cubicBezTo>
                    <a:cubicBezTo>
                      <a:pt x="1082039" y="2020389"/>
                      <a:pt x="1230085" y="2127069"/>
                      <a:pt x="1384662" y="2129246"/>
                    </a:cubicBezTo>
                    <a:cubicBezTo>
                      <a:pt x="1539239" y="2131423"/>
                      <a:pt x="1698171" y="2033451"/>
                      <a:pt x="1854925" y="1881051"/>
                    </a:cubicBezTo>
                    <a:cubicBezTo>
                      <a:pt x="2011679" y="1728651"/>
                      <a:pt x="2170611" y="1528354"/>
                      <a:pt x="2325188" y="1214846"/>
                    </a:cubicBezTo>
                    <a:cubicBezTo>
                      <a:pt x="2479765" y="901338"/>
                      <a:pt x="2631076" y="450669"/>
                      <a:pt x="2782388" y="0"/>
                    </a:cubicBezTo>
                  </a:path>
                </a:pathLst>
              </a:custGeom>
              <a:noFill/>
              <a:ln w="38100"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Rechteck 29"/>
              <p:cNvSpPr/>
              <p:nvPr/>
            </p:nvSpPr>
            <p:spPr>
              <a:xfrm>
                <a:off x="4254500" y="6392399"/>
                <a:ext cx="3733800" cy="9863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44" name="Gruppieren 43"/>
          <p:cNvGrpSpPr/>
          <p:nvPr/>
        </p:nvGrpSpPr>
        <p:grpSpPr>
          <a:xfrm>
            <a:off x="5016819" y="3392488"/>
            <a:ext cx="2158361" cy="2329023"/>
            <a:chOff x="5792574" y="2340532"/>
            <a:chExt cx="3848100" cy="4552950"/>
          </a:xfrm>
        </p:grpSpPr>
        <p:pic>
          <p:nvPicPr>
            <p:cNvPr id="31" name="Grafik 3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92574" y="2340532"/>
              <a:ext cx="3848100" cy="4552950"/>
            </a:xfrm>
            <a:prstGeom prst="rect">
              <a:avLst/>
            </a:prstGeom>
          </p:spPr>
        </p:pic>
        <p:sp>
          <p:nvSpPr>
            <p:cNvPr id="32" name="Freihandform 31"/>
            <p:cNvSpPr/>
            <p:nvPr/>
          </p:nvSpPr>
          <p:spPr>
            <a:xfrm>
              <a:off x="6622549" y="2550922"/>
              <a:ext cx="2228781" cy="3489605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Freihandform 32"/>
            <p:cNvSpPr/>
            <p:nvPr/>
          </p:nvSpPr>
          <p:spPr>
            <a:xfrm>
              <a:off x="6255602" y="2528052"/>
              <a:ext cx="2228781" cy="3489605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Freihandform 34"/>
            <p:cNvSpPr/>
            <p:nvPr/>
          </p:nvSpPr>
          <p:spPr>
            <a:xfrm>
              <a:off x="7336379" y="2537281"/>
              <a:ext cx="2228781" cy="3489605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5" name="Gruppieren 54"/>
          <p:cNvGrpSpPr/>
          <p:nvPr/>
        </p:nvGrpSpPr>
        <p:grpSpPr>
          <a:xfrm>
            <a:off x="9120098" y="3392488"/>
            <a:ext cx="2154543" cy="2298062"/>
            <a:chOff x="8567349" y="1768274"/>
            <a:chExt cx="3848100" cy="5069913"/>
          </a:xfrm>
        </p:grpSpPr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67349" y="2285237"/>
              <a:ext cx="3848100" cy="4552950"/>
            </a:xfrm>
            <a:prstGeom prst="rect">
              <a:avLst/>
            </a:prstGeom>
          </p:spPr>
        </p:pic>
        <p:sp>
          <p:nvSpPr>
            <p:cNvPr id="46" name="Freihandform 45"/>
            <p:cNvSpPr/>
            <p:nvPr/>
          </p:nvSpPr>
          <p:spPr>
            <a:xfrm>
              <a:off x="9397324" y="2495627"/>
              <a:ext cx="2228781" cy="3489605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Freihandform 46"/>
            <p:cNvSpPr/>
            <p:nvPr/>
          </p:nvSpPr>
          <p:spPr>
            <a:xfrm>
              <a:off x="9406738" y="1768274"/>
              <a:ext cx="2228781" cy="3489605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Freihandform 47"/>
            <p:cNvSpPr/>
            <p:nvPr/>
          </p:nvSpPr>
          <p:spPr>
            <a:xfrm>
              <a:off x="9404036" y="2834522"/>
              <a:ext cx="2228781" cy="3489605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5444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6301" y="155589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1038529" y="1129985"/>
                <a:ext cx="4069939" cy="874925"/>
              </a:xfrm>
              <a:prstGeom prst="roundRect">
                <a:avLst/>
              </a:prstGeom>
              <a:solidFill>
                <a:srgbClr val="FF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529" y="1129985"/>
                <a:ext cx="4069939" cy="874925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599" y="573600"/>
            <a:ext cx="4612401" cy="5527560"/>
          </a:xfrm>
          <a:prstGeom prst="rect">
            <a:avLst/>
          </a:prstGeom>
        </p:spPr>
      </p:pic>
      <p:sp>
        <p:nvSpPr>
          <p:cNvPr id="7" name="Freihandform 6"/>
          <p:cNvSpPr/>
          <p:nvPr/>
        </p:nvSpPr>
        <p:spPr>
          <a:xfrm>
            <a:off x="7826408" y="1049520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136301" y="2561299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1987676" y="2561299"/>
                <a:ext cx="3172154" cy="418011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6" y="2561299"/>
                <a:ext cx="3172154" cy="418011"/>
              </a:xfrm>
              <a:prstGeom prst="roundRect">
                <a:avLst/>
              </a:prstGeom>
              <a:blipFill>
                <a:blip r:embed="rId4"/>
                <a:stretch>
                  <a:fillRect b="-2394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6924220" y="2506299"/>
                <a:ext cx="123700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220" y="2506299"/>
                <a:ext cx="1237005" cy="375552"/>
              </a:xfrm>
              <a:prstGeom prst="rect">
                <a:avLst/>
              </a:prstGeom>
              <a:blipFill>
                <a:blip r:embed="rId5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136301" y="3108772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2.Schritt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Abgerundetes Rechteck 11"/>
              <p:cNvSpPr/>
              <p:nvPr/>
            </p:nvSpPr>
            <p:spPr>
              <a:xfrm>
                <a:off x="1987676" y="3108771"/>
                <a:ext cx="3172154" cy="418011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6" y="3108771"/>
                <a:ext cx="3172154" cy="418011"/>
              </a:xfrm>
              <a:prstGeom prst="roundRect">
                <a:avLst/>
              </a:prstGeom>
              <a:blipFill>
                <a:blip r:embed="rId6"/>
                <a:stretch>
                  <a:fillRect b="-2394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ihandform 12"/>
          <p:cNvSpPr/>
          <p:nvPr/>
        </p:nvSpPr>
        <p:spPr>
          <a:xfrm>
            <a:off x="7835116" y="117703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8420510" y="79817"/>
                <a:ext cx="165058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510" y="79817"/>
                <a:ext cx="1650580" cy="375552"/>
              </a:xfrm>
              <a:prstGeom prst="rect">
                <a:avLst/>
              </a:prstGeom>
              <a:blipFill>
                <a:blip r:embed="rId7"/>
                <a:stretch>
                  <a:fillRect l="-369"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136301" y="3656245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3.Schritt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Abgerundetes Rechteck 15"/>
              <p:cNvSpPr/>
              <p:nvPr/>
            </p:nvSpPr>
            <p:spPr>
              <a:xfrm>
                <a:off x="1987676" y="3656243"/>
                <a:ext cx="3172154" cy="418011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6" y="3656243"/>
                <a:ext cx="3172154" cy="418011"/>
              </a:xfrm>
              <a:prstGeom prst="roundRect">
                <a:avLst/>
              </a:prstGeom>
              <a:blipFill>
                <a:blip r:embed="rId8"/>
                <a:stretch>
                  <a:fillRect b="-257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ihandform 16"/>
          <p:cNvSpPr/>
          <p:nvPr/>
        </p:nvSpPr>
        <p:spPr>
          <a:xfrm>
            <a:off x="8316978" y="155589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eck 17"/>
              <p:cNvSpPr/>
              <p:nvPr/>
            </p:nvSpPr>
            <p:spPr>
              <a:xfrm>
                <a:off x="9936254" y="2377032"/>
                <a:ext cx="225574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6254" y="2377032"/>
                <a:ext cx="2255746" cy="375552"/>
              </a:xfrm>
              <a:prstGeom prst="rect">
                <a:avLst/>
              </a:prstGeom>
              <a:blipFill>
                <a:blip r:embed="rId9"/>
                <a:stretch>
                  <a:fillRect l="-270" b="-112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bgerundetes Rechteck 18"/>
          <p:cNvSpPr/>
          <p:nvPr/>
        </p:nvSpPr>
        <p:spPr>
          <a:xfrm>
            <a:off x="136301" y="4203718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4.Schritt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Abgerundetes Rechteck 19"/>
              <p:cNvSpPr/>
              <p:nvPr/>
            </p:nvSpPr>
            <p:spPr>
              <a:xfrm>
                <a:off x="1987676" y="4200498"/>
                <a:ext cx="3172154" cy="418011"/>
              </a:xfrm>
              <a:prstGeom prst="round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Abgerundetes 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6" y="4200498"/>
                <a:ext cx="3172154" cy="418011"/>
              </a:xfrm>
              <a:prstGeom prst="roundRect">
                <a:avLst/>
              </a:prstGeom>
              <a:blipFill>
                <a:blip r:embed="rId10"/>
                <a:stretch>
                  <a:fillRect l="-958" b="-2394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ihandform 20"/>
          <p:cNvSpPr/>
          <p:nvPr/>
        </p:nvSpPr>
        <p:spPr>
          <a:xfrm rot="10800000">
            <a:off x="8321987" y="2878983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hteck 21"/>
              <p:cNvSpPr/>
              <p:nvPr/>
            </p:nvSpPr>
            <p:spPr>
              <a:xfrm>
                <a:off x="9290630" y="5725608"/>
                <a:ext cx="242887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2" name="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0630" y="5725608"/>
                <a:ext cx="2428870" cy="375552"/>
              </a:xfrm>
              <a:prstGeom prst="rect">
                <a:avLst/>
              </a:prstGeom>
              <a:blipFill>
                <a:blip r:embed="rId11"/>
                <a:stretch>
                  <a:fillRect l="-251"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reihandform 26"/>
          <p:cNvSpPr/>
          <p:nvPr/>
        </p:nvSpPr>
        <p:spPr>
          <a:xfrm rot="10800000">
            <a:off x="8304101" y="2892216"/>
            <a:ext cx="2228781" cy="1322446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/>
          <p:cNvSpPr/>
          <p:nvPr/>
        </p:nvSpPr>
        <p:spPr>
          <a:xfrm>
            <a:off x="136301" y="4751191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5.Schritt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Abgerundetes Rechteck 28"/>
              <p:cNvSpPr/>
              <p:nvPr/>
            </p:nvSpPr>
            <p:spPr>
              <a:xfrm>
                <a:off x="1987676" y="4751191"/>
                <a:ext cx="4069939" cy="874925"/>
              </a:xfrm>
              <a:prstGeom prst="roundRect">
                <a:avLst/>
              </a:prstGeom>
              <a:solidFill>
                <a:srgbClr val="FF0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Abgerundetes 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6" y="4751191"/>
                <a:ext cx="4069939" cy="874925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gerundetes Rechteck 29"/>
          <p:cNvSpPr/>
          <p:nvPr/>
        </p:nvSpPr>
        <p:spPr>
          <a:xfrm>
            <a:off x="1987676" y="155588"/>
            <a:ext cx="410832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Von der Gleichung zur Funktion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hteck 30"/>
              <p:cNvSpPr/>
              <p:nvPr/>
            </p:nvSpPr>
            <p:spPr>
              <a:xfrm>
                <a:off x="5801715" y="3175464"/>
                <a:ext cx="277351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31" name="Rechtec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1715" y="3175464"/>
                <a:ext cx="2773515" cy="6109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1987676" y="6303053"/>
            <a:ext cx="8238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Reihenfolge der Schritte ist egal. Es müssen nur alle (!) Schritte ausgeführt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97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22" grpId="0"/>
      <p:bldP spid="27" grpId="0" animBg="1"/>
      <p:bldP spid="28" grpId="0" animBg="1"/>
      <p:bldP spid="29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6301" y="155589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549" y="155588"/>
            <a:ext cx="4612401" cy="5527560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136300" y="1622127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1987674" y="1622127"/>
                <a:ext cx="4108324" cy="418011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𝑲𝒐𝒐𝒓𝒅𝒊𝒏𝒂𝒕𝒆𝒏</m:t>
                      </m:r>
                      <m:r>
                        <a:rPr lang="de-DE" sz="1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𝒅𝒆𝒔</m:t>
                      </m:r>
                      <m:r>
                        <a:rPr lang="de-DE" sz="1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𝑺𝒄𝒉𝒆𝒊𝒕𝒆𝒍𝒑𝒖𝒏𝒌𝒕𝒆𝒔</m:t>
                      </m:r>
                    </m:oMath>
                  </m:oMathPara>
                </a14:m>
                <a:endParaRPr lang="de-DE" sz="1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4" y="1622127"/>
                <a:ext cx="4108324" cy="418011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136299" y="3909275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2.Schritt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Abgerundetes Rechteck 11"/>
              <p:cNvSpPr/>
              <p:nvPr/>
            </p:nvSpPr>
            <p:spPr>
              <a:xfrm>
                <a:off x="1987674" y="3909274"/>
                <a:ext cx="4108326" cy="418011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𝑺𝒕𝒓𝒆𝒄𝒌𝒇𝒂𝒌𝒕𝒐𝒓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𝒃𝒆𝒔𝒕𝒊𝒎𝒎𝒆𝒏</m:t>
                      </m:r>
                    </m:oMath>
                  </m:oMathPara>
                </a14:m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4" y="3909274"/>
                <a:ext cx="4108326" cy="418011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reihandform 26"/>
          <p:cNvSpPr/>
          <p:nvPr/>
        </p:nvSpPr>
        <p:spPr>
          <a:xfrm rot="10800000">
            <a:off x="8258925" y="2474204"/>
            <a:ext cx="2228781" cy="1322446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Abgerundetes Rechteck 29"/>
          <p:cNvSpPr/>
          <p:nvPr/>
        </p:nvSpPr>
        <p:spPr>
          <a:xfrm>
            <a:off x="1987676" y="155588"/>
            <a:ext cx="410832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Von der Funktion zur Gleichung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cxnSp>
        <p:nvCxnSpPr>
          <p:cNvPr id="3" name="Gerader Verbinder 2"/>
          <p:cNvCxnSpPr>
            <a:endCxn id="27" idx="4"/>
          </p:cNvCxnSpPr>
          <p:nvPr/>
        </p:nvCxnSpPr>
        <p:spPr>
          <a:xfrm flipH="1" flipV="1">
            <a:off x="9375427" y="2474208"/>
            <a:ext cx="10780" cy="922134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H="1">
            <a:off x="8921749" y="2450074"/>
            <a:ext cx="451566" cy="539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9147532" y="1862473"/>
                <a:ext cx="10195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7532" y="1862473"/>
                <a:ext cx="1019510" cy="369332"/>
              </a:xfrm>
              <a:prstGeom prst="rect">
                <a:avLst/>
              </a:prstGeom>
              <a:blipFill>
                <a:blip r:embed="rId5"/>
                <a:stretch>
                  <a:fillRect l="-7186" r="-10778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Abgerundetes Rechteck 32"/>
              <p:cNvSpPr/>
              <p:nvPr/>
            </p:nvSpPr>
            <p:spPr>
              <a:xfrm>
                <a:off x="136300" y="706281"/>
                <a:ext cx="5959700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3" name="Abgerundetes 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00" y="706281"/>
                <a:ext cx="5959700" cy="79190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bgerundete rechteckige Legende 25"/>
          <p:cNvSpPr/>
          <p:nvPr/>
        </p:nvSpPr>
        <p:spPr>
          <a:xfrm>
            <a:off x="7592356" y="119858"/>
            <a:ext cx="1619794" cy="901337"/>
          </a:xfrm>
          <a:prstGeom prst="wedgeRoundRectCallout">
            <a:avLst>
              <a:gd name="adj1" fmla="val 64953"/>
              <a:gd name="adj2" fmla="val 140570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Verschiebung in x-Richtung: „b“</a:t>
            </a:r>
            <a:endParaRPr lang="de-DE" b="1" dirty="0"/>
          </a:p>
        </p:txBody>
      </p:sp>
      <p:sp>
        <p:nvSpPr>
          <p:cNvPr id="34" name="Abgerundete rechteckige Legende 33"/>
          <p:cNvSpPr/>
          <p:nvPr/>
        </p:nvSpPr>
        <p:spPr>
          <a:xfrm>
            <a:off x="10127705" y="329251"/>
            <a:ext cx="1619794" cy="901337"/>
          </a:xfrm>
          <a:prstGeom prst="wedgeRoundRectCallout">
            <a:avLst>
              <a:gd name="adj1" fmla="val -56115"/>
              <a:gd name="adj2" fmla="val 121065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Verschiebung in y-Richtung: „c“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3116150" y="2168907"/>
                <a:ext cx="15564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150" y="2168907"/>
                <a:ext cx="1556452" cy="369332"/>
              </a:xfrm>
              <a:prstGeom prst="rect">
                <a:avLst/>
              </a:prstGeom>
              <a:blipFill>
                <a:blip r:embed="rId7"/>
                <a:stretch>
                  <a:fillRect l="-2344" r="-3906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3132180" y="2672526"/>
                <a:ext cx="15243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180" y="2672526"/>
                <a:ext cx="1524392" cy="369332"/>
              </a:xfrm>
              <a:prstGeom prst="rect">
                <a:avLst/>
              </a:prstGeom>
              <a:blipFill>
                <a:blip r:embed="rId8"/>
                <a:stretch>
                  <a:fillRect l="-2800" r="-4000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bgerundete rechteckige Legende 36"/>
          <p:cNvSpPr/>
          <p:nvPr/>
        </p:nvSpPr>
        <p:spPr>
          <a:xfrm>
            <a:off x="10146755" y="4566559"/>
            <a:ext cx="1619794" cy="901337"/>
          </a:xfrm>
          <a:prstGeom prst="wedgeRoundRectCallout">
            <a:avLst>
              <a:gd name="adj1" fmla="val -40658"/>
              <a:gd name="adj2" fmla="val -164200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weiterer Punkt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Abgerundetes Rechteck 38"/>
              <p:cNvSpPr/>
              <p:nvPr/>
            </p:nvSpPr>
            <p:spPr>
              <a:xfrm>
                <a:off x="136298" y="3164920"/>
                <a:ext cx="5959700" cy="52079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9" name="Abgerundetes 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98" y="3164920"/>
                <a:ext cx="5959700" cy="520790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Abgerundetes Rechteck 39"/>
              <p:cNvSpPr/>
              <p:nvPr/>
            </p:nvSpPr>
            <p:spPr>
              <a:xfrm>
                <a:off x="1987672" y="4556153"/>
                <a:ext cx="2482728" cy="418011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𝒘𝒆𝒊𝒕𝒆𝒓𝒆𝒏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𝑷𝒖𝒏𝒌𝒕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𝒇𝒆𝒔𝒕𝒍𝒆𝒈𝒆𝒏</m:t>
                      </m:r>
                    </m:oMath>
                  </m:oMathPara>
                </a14:m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Abgerundetes 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672" y="4556153"/>
                <a:ext cx="2482728" cy="418011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Abgerundetes Rechteck 40"/>
              <p:cNvSpPr/>
              <p:nvPr/>
            </p:nvSpPr>
            <p:spPr>
              <a:xfrm>
                <a:off x="4656572" y="4556152"/>
                <a:ext cx="1439426" cy="418011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Abgerundetes 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572" y="4556152"/>
                <a:ext cx="1439426" cy="418011"/>
              </a:xfrm>
              <a:prstGeom prst="roundRect">
                <a:avLst/>
              </a:prstGeom>
              <a:blipFill>
                <a:blip r:embed="rId11"/>
                <a:stretch>
                  <a:fillRect b="-422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hteck 41"/>
              <p:cNvSpPr/>
              <p:nvPr/>
            </p:nvSpPr>
            <p:spPr>
              <a:xfrm>
                <a:off x="10407940" y="2713192"/>
                <a:ext cx="978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Rechtec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7940" y="2713192"/>
                <a:ext cx="978152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pieren 45"/>
          <p:cNvGrpSpPr/>
          <p:nvPr/>
        </p:nvGrpSpPr>
        <p:grpSpPr>
          <a:xfrm>
            <a:off x="10215853" y="3285725"/>
            <a:ext cx="177800" cy="215252"/>
            <a:chOff x="4876800" y="5885908"/>
            <a:chExt cx="177800" cy="215252"/>
          </a:xfrm>
        </p:grpSpPr>
        <p:cxnSp>
          <p:nvCxnSpPr>
            <p:cNvPr id="44" name="Gerader Verbinder 43"/>
            <p:cNvCxnSpPr/>
            <p:nvPr/>
          </p:nvCxnSpPr>
          <p:spPr>
            <a:xfrm>
              <a:off x="4876800" y="5885908"/>
              <a:ext cx="177800" cy="2152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 flipV="1">
              <a:off x="4876800" y="5885908"/>
              <a:ext cx="177800" cy="2152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feld 46"/>
          <p:cNvSpPr txBox="1"/>
          <p:nvPr/>
        </p:nvSpPr>
        <p:spPr>
          <a:xfrm>
            <a:off x="152330" y="5199617"/>
            <a:ext cx="3271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und nach „a“ auflösen: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hteck 47"/>
              <p:cNvSpPr/>
              <p:nvPr/>
            </p:nvSpPr>
            <p:spPr>
              <a:xfrm>
                <a:off x="3481259" y="5204930"/>
                <a:ext cx="225491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259" y="5204930"/>
                <a:ext cx="2254913" cy="3755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hteck 48"/>
              <p:cNvSpPr/>
              <p:nvPr/>
            </p:nvSpPr>
            <p:spPr>
              <a:xfrm>
                <a:off x="3191156" y="5562971"/>
                <a:ext cx="1673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Rechtec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156" y="5562971"/>
                <a:ext cx="167385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5520522" y="5588742"/>
                <a:ext cx="591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522" y="5588742"/>
                <a:ext cx="591508" cy="276999"/>
              </a:xfrm>
              <a:prstGeom prst="rect">
                <a:avLst/>
              </a:prstGeom>
              <a:blipFill>
                <a:blip r:embed="rId15"/>
                <a:stretch>
                  <a:fillRect l="-13402" t="-2222" r="-9278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hteck 50"/>
              <p:cNvSpPr/>
              <p:nvPr/>
            </p:nvSpPr>
            <p:spPr>
              <a:xfrm>
                <a:off x="3033014" y="5921012"/>
                <a:ext cx="14334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1" name="Rechtec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014" y="5921012"/>
                <a:ext cx="143340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5520522" y="5932303"/>
                <a:ext cx="4632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522" y="5932303"/>
                <a:ext cx="463267" cy="276999"/>
              </a:xfrm>
              <a:prstGeom prst="rect">
                <a:avLst/>
              </a:prstGeom>
              <a:blipFill>
                <a:blip r:embed="rId17"/>
                <a:stretch>
                  <a:fillRect l="-17105" t="-2174" r="-11842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hteck 52"/>
              <p:cNvSpPr/>
              <p:nvPr/>
            </p:nvSpPr>
            <p:spPr>
              <a:xfrm>
                <a:off x="3082707" y="6209302"/>
                <a:ext cx="133401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3" name="Rechtec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707" y="6209302"/>
                <a:ext cx="1334019" cy="61093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Abgerundetes Rechteck 53"/>
              <p:cNvSpPr/>
              <p:nvPr/>
            </p:nvSpPr>
            <p:spPr>
              <a:xfrm>
                <a:off x="6232300" y="5698697"/>
                <a:ext cx="5959700" cy="105711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4" name="Abgerundetes Rechtec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300" y="5698697"/>
                <a:ext cx="5959700" cy="1057119"/>
              </a:xfrm>
              <a:prstGeom prst="round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Gerade Verbindung mit Pfeil 57"/>
          <p:cNvCxnSpPr/>
          <p:nvPr/>
        </p:nvCxnSpPr>
        <p:spPr>
          <a:xfrm flipH="1">
            <a:off x="4559300" y="4864100"/>
            <a:ext cx="698500" cy="444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 flipH="1">
            <a:off x="3721102" y="4864100"/>
            <a:ext cx="1799420" cy="421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2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27" grpId="0" animBg="1"/>
      <p:bldP spid="25" grpId="0"/>
      <p:bldP spid="33" grpId="0" animBg="1"/>
      <p:bldP spid="26" grpId="0" animBg="1"/>
      <p:bldP spid="34" grpId="0" animBg="1"/>
      <p:bldP spid="35" grpId="0"/>
      <p:bldP spid="36" grpId="0"/>
      <p:bldP spid="37" grpId="0" animBg="1"/>
      <p:bldP spid="39" grpId="0" animBg="1"/>
      <p:bldP spid="40" grpId="0" animBg="1"/>
      <p:bldP spid="41" grpId="0" animBg="1"/>
      <p:bldP spid="42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55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10</cp:revision>
  <dcterms:created xsi:type="dcterms:W3CDTF">2020-03-26T09:13:55Z</dcterms:created>
  <dcterms:modified xsi:type="dcterms:W3CDTF">2020-03-26T10:28:30Z</dcterms:modified>
</cp:coreProperties>
</file>