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132" y="180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1C7E-1C44-435F-B44A-3804CF661EFE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C4FE-BE54-4BB6-9C2B-1E3D1B5CB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9092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1C7E-1C44-435F-B44A-3804CF661EFE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C4FE-BE54-4BB6-9C2B-1E3D1B5CB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5243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1C7E-1C44-435F-B44A-3804CF661EFE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C4FE-BE54-4BB6-9C2B-1E3D1B5CB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6290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1C7E-1C44-435F-B44A-3804CF661EFE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C4FE-BE54-4BB6-9C2B-1E3D1B5CB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9852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1C7E-1C44-435F-B44A-3804CF661EFE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C4FE-BE54-4BB6-9C2B-1E3D1B5CB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4314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1C7E-1C44-435F-B44A-3804CF661EFE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C4FE-BE54-4BB6-9C2B-1E3D1B5CB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3715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1C7E-1C44-435F-B44A-3804CF661EFE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C4FE-BE54-4BB6-9C2B-1E3D1B5CB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2310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1C7E-1C44-435F-B44A-3804CF661EFE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C4FE-BE54-4BB6-9C2B-1E3D1B5CB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4635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1C7E-1C44-435F-B44A-3804CF661EFE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C4FE-BE54-4BB6-9C2B-1E3D1B5CB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2803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1C7E-1C44-435F-B44A-3804CF661EFE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C4FE-BE54-4BB6-9C2B-1E3D1B5CB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7466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1C7E-1C44-435F-B44A-3804CF661EFE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C4FE-BE54-4BB6-9C2B-1E3D1B5CB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0016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21C7E-1C44-435F-B44A-3804CF661EFE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8C4FE-BE54-4BB6-9C2B-1E3D1B5CB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1708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7025045" y="59978"/>
            <a:ext cx="41506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Die Halbkugel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0" name="Abgerundetes Rechteck 119"/>
              <p:cNvSpPr/>
              <p:nvPr/>
            </p:nvSpPr>
            <p:spPr>
              <a:xfrm>
                <a:off x="6580015" y="5622670"/>
                <a:ext cx="2211979" cy="1075867"/>
              </a:xfrm>
              <a:prstGeom prst="roundRect">
                <a:avLst/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𝑯𝑲</m:t>
                          </m:r>
                        </m:sub>
                      </m:sSub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de-DE" sz="20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0" name="Abgerundetes Rechteck 1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0015" y="5622670"/>
                <a:ext cx="2211979" cy="1075867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" name="Textfeld 121"/>
          <p:cNvSpPr txBox="1"/>
          <p:nvPr/>
        </p:nvSpPr>
        <p:spPr>
          <a:xfrm>
            <a:off x="8821930" y="2479685"/>
            <a:ext cx="33199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Mantelfläche einer Halbkugel</a:t>
            </a:r>
            <a:endParaRPr lang="de-DE" sz="2000" b="1" dirty="0"/>
          </a:p>
        </p:txBody>
      </p:sp>
      <p:cxnSp>
        <p:nvCxnSpPr>
          <p:cNvPr id="124" name="Gerade Verbindung mit Pfeil 123"/>
          <p:cNvCxnSpPr>
            <a:stCxn id="122" idx="1"/>
          </p:cNvCxnSpPr>
          <p:nvPr/>
        </p:nvCxnSpPr>
        <p:spPr>
          <a:xfrm flipH="1">
            <a:off x="7906786" y="2679740"/>
            <a:ext cx="915144" cy="416235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5" name="Gruppieren 144"/>
          <p:cNvGrpSpPr/>
          <p:nvPr/>
        </p:nvGrpSpPr>
        <p:grpSpPr>
          <a:xfrm>
            <a:off x="6310970" y="2702239"/>
            <a:ext cx="2166553" cy="2160000"/>
            <a:chOff x="6310970" y="2702239"/>
            <a:chExt cx="2166553" cy="2160000"/>
          </a:xfrm>
        </p:grpSpPr>
        <p:sp>
          <p:nvSpPr>
            <p:cNvPr id="116" name="Bogen 115"/>
            <p:cNvSpPr/>
            <p:nvPr/>
          </p:nvSpPr>
          <p:spPr>
            <a:xfrm>
              <a:off x="6317522" y="2702239"/>
              <a:ext cx="2160001" cy="2160000"/>
            </a:xfrm>
            <a:prstGeom prst="arc">
              <a:avLst>
                <a:gd name="adj1" fmla="val 10853711"/>
                <a:gd name="adj2" fmla="val 0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143" name="Gruppieren 142"/>
            <p:cNvGrpSpPr/>
            <p:nvPr/>
          </p:nvGrpSpPr>
          <p:grpSpPr>
            <a:xfrm>
              <a:off x="6310970" y="2716147"/>
              <a:ext cx="2160001" cy="1511114"/>
              <a:chOff x="6310970" y="2716147"/>
              <a:chExt cx="2160001" cy="1511114"/>
            </a:xfrm>
          </p:grpSpPr>
          <p:sp>
            <p:nvSpPr>
              <p:cNvPr id="141" name="Ellipse 140"/>
              <p:cNvSpPr/>
              <p:nvPr/>
            </p:nvSpPr>
            <p:spPr>
              <a:xfrm>
                <a:off x="6317504" y="3443228"/>
                <a:ext cx="2139365" cy="740676"/>
              </a:xfrm>
              <a:prstGeom prst="ellipse">
                <a:avLst/>
              </a:prstGeom>
              <a:pattFill prst="pct20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2" name="Bogen 111"/>
              <p:cNvSpPr/>
              <p:nvPr/>
            </p:nvSpPr>
            <p:spPr>
              <a:xfrm rot="10800000">
                <a:off x="6310973" y="3338256"/>
                <a:ext cx="2159998" cy="889005"/>
              </a:xfrm>
              <a:prstGeom prst="arc">
                <a:avLst>
                  <a:gd name="adj1" fmla="val 10792561"/>
                  <a:gd name="adj2" fmla="val 0"/>
                </a:avLst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3" name="Bogen 112"/>
              <p:cNvSpPr/>
              <p:nvPr/>
            </p:nvSpPr>
            <p:spPr>
              <a:xfrm>
                <a:off x="6317522" y="3488296"/>
                <a:ext cx="2153449" cy="587886"/>
              </a:xfrm>
              <a:prstGeom prst="arc">
                <a:avLst>
                  <a:gd name="adj1" fmla="val 11009259"/>
                  <a:gd name="adj2" fmla="val 0"/>
                </a:avLst>
              </a:prstGeom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14" name="Gerader Verbinder 113"/>
              <p:cNvCxnSpPr/>
              <p:nvPr/>
            </p:nvCxnSpPr>
            <p:spPr>
              <a:xfrm flipH="1">
                <a:off x="7397522" y="2716147"/>
                <a:ext cx="2827" cy="1066092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Gerader Verbinder 114"/>
              <p:cNvCxnSpPr/>
              <p:nvPr/>
            </p:nvCxnSpPr>
            <p:spPr>
              <a:xfrm flipV="1">
                <a:off x="6310970" y="3782239"/>
                <a:ext cx="2159983" cy="2336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7" name="Textfeld 126"/>
              <p:cNvSpPr txBox="1"/>
              <p:nvPr/>
            </p:nvSpPr>
            <p:spPr>
              <a:xfrm>
                <a:off x="7670835" y="3486585"/>
                <a:ext cx="2648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 smtClean="0"/>
                  <a:t>r</a:t>
                </a:r>
                <a:endParaRPr lang="de-DE" dirty="0"/>
              </a:p>
            </p:txBody>
          </p:sp>
        </p:grpSp>
      </p:grpSp>
      <p:grpSp>
        <p:nvGrpSpPr>
          <p:cNvPr id="144" name="Gruppieren 143"/>
          <p:cNvGrpSpPr/>
          <p:nvPr/>
        </p:nvGrpSpPr>
        <p:grpSpPr>
          <a:xfrm>
            <a:off x="7526959" y="3567952"/>
            <a:ext cx="3401690" cy="939174"/>
            <a:chOff x="7526959" y="3567952"/>
            <a:chExt cx="3401690" cy="939174"/>
          </a:xfrm>
        </p:grpSpPr>
        <p:sp>
          <p:nvSpPr>
            <p:cNvPr id="126" name="Textfeld 125"/>
            <p:cNvSpPr txBox="1"/>
            <p:nvPr/>
          </p:nvSpPr>
          <p:spPr>
            <a:xfrm>
              <a:off x="8850067" y="3567952"/>
              <a:ext cx="20785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b="1" dirty="0" smtClean="0"/>
                <a:t>Grundfläche Kreis</a:t>
              </a:r>
              <a:endParaRPr lang="de-DE" sz="2000" b="1" dirty="0"/>
            </a:p>
          </p:txBody>
        </p:sp>
        <p:sp>
          <p:nvSpPr>
            <p:cNvPr id="129" name="Bogen 128"/>
            <p:cNvSpPr/>
            <p:nvPr/>
          </p:nvSpPr>
          <p:spPr>
            <a:xfrm rot="5400000">
              <a:off x="7861759" y="3268529"/>
              <a:ext cx="903797" cy="1573398"/>
            </a:xfrm>
            <a:prstGeom prst="arc">
              <a:avLst>
                <a:gd name="adj1" fmla="val 16200000"/>
                <a:gd name="adj2" fmla="val 5447744"/>
              </a:avLst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42" name="Gruppieren 141"/>
          <p:cNvGrpSpPr/>
          <p:nvPr/>
        </p:nvGrpSpPr>
        <p:grpSpPr>
          <a:xfrm>
            <a:off x="163429" y="59369"/>
            <a:ext cx="5456220" cy="6101235"/>
            <a:chOff x="163429" y="59369"/>
            <a:chExt cx="5456220" cy="6101235"/>
          </a:xfrm>
        </p:grpSpPr>
        <p:sp>
          <p:nvSpPr>
            <p:cNvPr id="36" name="Abgerundetes Rechteck 35"/>
            <p:cNvSpPr/>
            <p:nvPr/>
          </p:nvSpPr>
          <p:spPr>
            <a:xfrm>
              <a:off x="163430" y="1440271"/>
              <a:ext cx="2211979" cy="562110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>
                  <a:solidFill>
                    <a:schemeClr val="tx1"/>
                  </a:solidFill>
                </a:rPr>
                <a:t>Volumen</a:t>
              </a:r>
              <a:endParaRPr lang="de-DE" sz="2400" b="1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7" name="Abgerundetes Rechteck 86"/>
                <p:cNvSpPr/>
                <p:nvPr/>
              </p:nvSpPr>
              <p:spPr>
                <a:xfrm>
                  <a:off x="163429" y="5084737"/>
                  <a:ext cx="2211979" cy="1075867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de-DE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𝑲</m:t>
                            </m:r>
                          </m:sub>
                        </m:sSub>
                        <m:r>
                          <a:rPr lang="de-DE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de-DE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num>
                          <m:den>
                            <m:r>
                              <a:rPr lang="de-DE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den>
                        </m:f>
                        <m:r>
                          <a:rPr lang="de-DE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de-DE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  <m:r>
                          <a:rPr lang="de-DE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de-DE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𝒓</m:t>
                            </m:r>
                          </m:e>
                          <m:sup>
                            <m:r>
                              <a:rPr lang="de-DE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oMath>
                    </m:oMathPara>
                  </a14:m>
                  <a:endParaRPr lang="de-DE" sz="24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87" name="Abgerundetes Rechteck 8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3429" y="5084737"/>
                  <a:ext cx="2211979" cy="1075867"/>
                </a:xfrm>
                <a:prstGeom prst="round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1" name="Abgerundetes Rechteck 120"/>
            <p:cNvSpPr/>
            <p:nvPr/>
          </p:nvSpPr>
          <p:spPr>
            <a:xfrm>
              <a:off x="2743201" y="1440271"/>
              <a:ext cx="2876448" cy="562110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>
                  <a:solidFill>
                    <a:schemeClr val="tx1"/>
                  </a:solidFill>
                </a:rPr>
                <a:t>Oberflächeninhalt</a:t>
              </a:r>
              <a:endParaRPr lang="de-DE" sz="2400" b="1" dirty="0">
                <a:solidFill>
                  <a:schemeClr val="tx1"/>
                </a:solidFill>
              </a:endParaRPr>
            </a:p>
          </p:txBody>
        </p:sp>
        <p:grpSp>
          <p:nvGrpSpPr>
            <p:cNvPr id="131" name="Gruppieren 130"/>
            <p:cNvGrpSpPr/>
            <p:nvPr/>
          </p:nvGrpSpPr>
          <p:grpSpPr>
            <a:xfrm>
              <a:off x="1498916" y="2463559"/>
              <a:ext cx="2160001" cy="2160000"/>
              <a:chOff x="763140" y="2588455"/>
              <a:chExt cx="2160001" cy="2160000"/>
            </a:xfrm>
          </p:grpSpPr>
          <p:grpSp>
            <p:nvGrpSpPr>
              <p:cNvPr id="104" name="Gruppieren 103"/>
              <p:cNvGrpSpPr/>
              <p:nvPr/>
            </p:nvGrpSpPr>
            <p:grpSpPr>
              <a:xfrm>
                <a:off x="763140" y="2588455"/>
                <a:ext cx="2160001" cy="2160000"/>
                <a:chOff x="1657478" y="2044652"/>
                <a:chExt cx="2160001" cy="2160000"/>
              </a:xfrm>
            </p:grpSpPr>
            <p:sp>
              <p:nvSpPr>
                <p:cNvPr id="105" name="Ellipse 104"/>
                <p:cNvSpPr/>
                <p:nvPr/>
              </p:nvSpPr>
              <p:spPr>
                <a:xfrm>
                  <a:off x="1665003" y="2044652"/>
                  <a:ext cx="2152458" cy="216000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06" name="Bogen 105"/>
                <p:cNvSpPr/>
                <p:nvPr/>
              </p:nvSpPr>
              <p:spPr>
                <a:xfrm rot="10800000">
                  <a:off x="1657481" y="2680669"/>
                  <a:ext cx="2159998" cy="889005"/>
                </a:xfrm>
                <a:prstGeom prst="arc">
                  <a:avLst>
                    <a:gd name="adj1" fmla="val 10792561"/>
                    <a:gd name="adj2" fmla="val 0"/>
                  </a:avLst>
                </a:prstGeom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07" name="Bogen 106"/>
                <p:cNvSpPr/>
                <p:nvPr/>
              </p:nvSpPr>
              <p:spPr>
                <a:xfrm>
                  <a:off x="1664030" y="2830709"/>
                  <a:ext cx="2153449" cy="587886"/>
                </a:xfrm>
                <a:prstGeom prst="arc">
                  <a:avLst>
                    <a:gd name="adj1" fmla="val 11009259"/>
                    <a:gd name="adj2" fmla="val 0"/>
                  </a:avLst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cxnSp>
              <p:nvCxnSpPr>
                <p:cNvPr id="108" name="Gerader Verbinder 107"/>
                <p:cNvCxnSpPr>
                  <a:stCxn id="105" idx="0"/>
                  <a:endCxn id="105" idx="4"/>
                </p:cNvCxnSpPr>
                <p:nvPr/>
              </p:nvCxnSpPr>
              <p:spPr>
                <a:xfrm>
                  <a:off x="2741232" y="2044652"/>
                  <a:ext cx="0" cy="2160000"/>
                </a:xfrm>
                <a:prstGeom prst="line">
                  <a:avLst/>
                </a:prstGeom>
                <a:ln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Gerader Verbinder 108"/>
                <p:cNvCxnSpPr/>
                <p:nvPr/>
              </p:nvCxnSpPr>
              <p:spPr>
                <a:xfrm flipV="1">
                  <a:off x="1657478" y="3124652"/>
                  <a:ext cx="2159983" cy="2336"/>
                </a:xfrm>
                <a:prstGeom prst="line">
                  <a:avLst/>
                </a:prstGeom>
                <a:ln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8" name="Textfeld 127"/>
              <p:cNvSpPr txBox="1"/>
              <p:nvPr/>
            </p:nvSpPr>
            <p:spPr>
              <a:xfrm>
                <a:off x="2110593" y="3358893"/>
                <a:ext cx="2648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 smtClean="0"/>
                  <a:t>r</a:t>
                </a:r>
                <a:endParaRPr lang="de-DE" dirty="0"/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2" name="Abgerundetes Rechteck 131"/>
                <p:cNvSpPr/>
                <p:nvPr/>
              </p:nvSpPr>
              <p:spPr>
                <a:xfrm>
                  <a:off x="2743201" y="5084737"/>
                  <a:ext cx="2876448" cy="1075867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𝑶</m:t>
                            </m:r>
                          </m:e>
                          <m:sub>
                            <m:r>
                              <a:rPr lang="de-DE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𝑲</m:t>
                            </m:r>
                          </m:sub>
                        </m:sSub>
                        <m:r>
                          <a:rPr lang="de-DE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de-DE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de-DE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de-DE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  <m:r>
                          <a:rPr lang="de-DE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de-DE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𝒓</m:t>
                            </m:r>
                          </m:e>
                          <m:sup>
                            <m:r>
                              <a:rPr lang="de-DE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oMath>
                    </m:oMathPara>
                  </a14:m>
                  <a:endParaRPr lang="de-DE" sz="24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132" name="Abgerundetes Rechteck 13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43201" y="5084737"/>
                  <a:ext cx="2876448" cy="1075867"/>
                </a:xfrm>
                <a:prstGeom prst="round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3" name="Rechteck 132"/>
            <p:cNvSpPr/>
            <p:nvPr/>
          </p:nvSpPr>
          <p:spPr>
            <a:xfrm>
              <a:off x="1540144" y="59369"/>
              <a:ext cx="287726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de-DE" sz="5400" b="1" cap="none" spc="0" dirty="0" smtClean="0">
                  <a:ln w="0"/>
                  <a:gradFill>
                    <a:gsLst>
                      <a:gs pos="0">
                        <a:schemeClr val="accent5">
                          <a:lumMod val="50000"/>
                        </a:schemeClr>
                      </a:gs>
                      <a:gs pos="50000">
                        <a:schemeClr val="accent5"/>
                      </a:gs>
                      <a:gs pos="100000">
                        <a:schemeClr val="accent5">
                          <a:lumMod val="60000"/>
                          <a:lumOff val="40000"/>
                        </a:schemeClr>
                      </a:gs>
                    </a:gsLst>
                    <a:lin ang="5400000"/>
                  </a:gradFill>
                  <a:effectLst>
                    <a:reflection blurRad="6350" stA="53000" endA="300" endPos="35500" dir="5400000" sy="-90000" algn="bl" rotWithShape="0"/>
                  </a:effectLst>
                </a:rPr>
                <a:t>Die </a:t>
              </a:r>
              <a:r>
                <a:rPr lang="de-DE" sz="5400" b="1" dirty="0">
                  <a:ln w="0"/>
                  <a:gradFill>
                    <a:gsLst>
                      <a:gs pos="0">
                        <a:schemeClr val="accent5">
                          <a:lumMod val="50000"/>
                        </a:schemeClr>
                      </a:gs>
                      <a:gs pos="50000">
                        <a:schemeClr val="accent5"/>
                      </a:gs>
                      <a:gs pos="100000">
                        <a:schemeClr val="accent5">
                          <a:lumMod val="60000"/>
                          <a:lumOff val="40000"/>
                        </a:schemeClr>
                      </a:gs>
                    </a:gsLst>
                    <a:lin ang="5400000"/>
                  </a:gradFill>
                  <a:effectLst>
                    <a:reflection blurRad="6350" stA="53000" endA="300" endPos="35500" dir="5400000" sy="-90000" algn="bl" rotWithShape="0"/>
                  </a:effectLst>
                </a:rPr>
                <a:t>K</a:t>
              </a:r>
              <a:r>
                <a:rPr lang="de-DE" sz="5400" b="1" cap="none" spc="0" dirty="0" smtClean="0">
                  <a:ln w="0"/>
                  <a:gradFill>
                    <a:gsLst>
                      <a:gs pos="0">
                        <a:schemeClr val="accent5">
                          <a:lumMod val="50000"/>
                        </a:schemeClr>
                      </a:gs>
                      <a:gs pos="50000">
                        <a:schemeClr val="accent5"/>
                      </a:gs>
                      <a:gs pos="100000">
                        <a:schemeClr val="accent5">
                          <a:lumMod val="60000"/>
                          <a:lumOff val="40000"/>
                        </a:schemeClr>
                      </a:gs>
                    </a:gsLst>
                    <a:lin ang="5400000"/>
                  </a:gradFill>
                  <a:effectLst>
                    <a:reflection blurRad="6350" stA="53000" endA="300" endPos="35500" dir="5400000" sy="-90000" algn="bl" rotWithShape="0"/>
                  </a:effectLst>
                </a:rPr>
                <a:t>ugel</a:t>
              </a:r>
              <a:endParaRPr lang="de-DE" sz="5400" b="1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endParaRPr>
            </a:p>
          </p:txBody>
        </p:sp>
      </p:grpSp>
      <p:sp>
        <p:nvSpPr>
          <p:cNvPr id="134" name="Abgerundetes Rechteck 133"/>
          <p:cNvSpPr/>
          <p:nvPr/>
        </p:nvSpPr>
        <p:spPr>
          <a:xfrm>
            <a:off x="6580015" y="1439640"/>
            <a:ext cx="2211979" cy="562110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</a:rPr>
              <a:t>Volumen</a:t>
            </a:r>
            <a:endParaRPr lang="de-DE" sz="2400" b="1" dirty="0">
              <a:solidFill>
                <a:schemeClr val="tx1"/>
              </a:solidFill>
            </a:endParaRPr>
          </a:p>
        </p:txBody>
      </p:sp>
      <p:sp>
        <p:nvSpPr>
          <p:cNvPr id="135" name="Abgerundetes Rechteck 134"/>
          <p:cNvSpPr/>
          <p:nvPr/>
        </p:nvSpPr>
        <p:spPr>
          <a:xfrm>
            <a:off x="9159786" y="1439640"/>
            <a:ext cx="2876448" cy="562110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</a:rPr>
              <a:t>Oberflächeninhalt</a:t>
            </a:r>
            <a:endParaRPr lang="de-DE" sz="24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6" name="Abgerundetes Rechteck 135"/>
              <p:cNvSpPr/>
              <p:nvPr/>
            </p:nvSpPr>
            <p:spPr>
              <a:xfrm>
                <a:off x="9159786" y="5622670"/>
                <a:ext cx="2876448" cy="1075867"/>
              </a:xfrm>
              <a:prstGeom prst="roundRect">
                <a:avLst/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𝑯𝑲</m:t>
                          </m:r>
                        </m:sub>
                      </m:sSub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36" name="Abgerundetes Rechteck 1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9786" y="5622670"/>
                <a:ext cx="2876448" cy="1075867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7" name="Textfeld 136"/>
              <p:cNvSpPr txBox="1"/>
              <p:nvPr/>
            </p:nvSpPr>
            <p:spPr>
              <a:xfrm>
                <a:off x="9943681" y="3077925"/>
                <a:ext cx="1589794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137" name="Textfeld 1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3681" y="3077925"/>
                <a:ext cx="1589794" cy="314766"/>
              </a:xfrm>
              <a:prstGeom prst="rect">
                <a:avLst/>
              </a:prstGeom>
              <a:blipFill>
                <a:blip r:embed="rId7"/>
                <a:stretch>
                  <a:fillRect l="-3065" t="-1923" r="-1533" b="-576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8" name="Textfeld 137"/>
              <p:cNvSpPr txBox="1"/>
              <p:nvPr/>
            </p:nvSpPr>
            <p:spPr>
              <a:xfrm>
                <a:off x="9961027" y="4017562"/>
                <a:ext cx="1187248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𝑮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138" name="Textfeld 1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61027" y="4017562"/>
                <a:ext cx="1187248" cy="314766"/>
              </a:xfrm>
              <a:prstGeom prst="rect">
                <a:avLst/>
              </a:prstGeom>
              <a:blipFill>
                <a:blip r:embed="rId8"/>
                <a:stretch>
                  <a:fillRect l="-4103" t="-1923" r="-2051" b="-769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9" name="Textfeld 138"/>
              <p:cNvSpPr txBox="1"/>
              <p:nvPr/>
            </p:nvSpPr>
            <p:spPr>
              <a:xfrm>
                <a:off x="9688866" y="4530458"/>
                <a:ext cx="158607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𝑶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𝑮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𝑴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139" name="Textfeld 1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8866" y="4530458"/>
                <a:ext cx="1586075" cy="307777"/>
              </a:xfrm>
              <a:prstGeom prst="rect">
                <a:avLst/>
              </a:prstGeom>
              <a:blipFill>
                <a:blip r:embed="rId9"/>
                <a:stretch>
                  <a:fillRect l="-2299" r="-3065" b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0" name="Textfeld 139"/>
              <p:cNvSpPr txBox="1"/>
              <p:nvPr/>
            </p:nvSpPr>
            <p:spPr>
              <a:xfrm>
                <a:off x="9072724" y="4969253"/>
                <a:ext cx="2866297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𝑶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140" name="Textfeld 1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2724" y="4969253"/>
                <a:ext cx="2866297" cy="314766"/>
              </a:xfrm>
              <a:prstGeom prst="rect">
                <a:avLst/>
              </a:prstGeom>
              <a:blipFill>
                <a:blip r:embed="rId10"/>
                <a:stretch>
                  <a:fillRect l="-1062" t="-1923" r="-425" b="-769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972980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3598"/>
    </mc:Choice>
    <mc:Fallback>
      <p:transition spd="slow" advTm="13359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0" grpId="0" animBg="1"/>
      <p:bldP spid="122" grpId="0"/>
      <p:bldP spid="134" grpId="0" animBg="1"/>
      <p:bldP spid="135" grpId="0" animBg="1"/>
      <p:bldP spid="136" grpId="0" animBg="1"/>
      <p:bldP spid="137" grpId="0"/>
      <p:bldP spid="138" grpId="0"/>
      <p:bldP spid="139" grpId="0"/>
      <p:bldP spid="14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|2|2.3|2.4|5.4|7.7|6.6|13|8.3|3.7|1.5|9.3|3.7|16.6|10.2|8.6|17.3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Breitbild</PresentationFormat>
  <Paragraphs>18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19</cp:revision>
  <dcterms:created xsi:type="dcterms:W3CDTF">2020-03-19T07:30:00Z</dcterms:created>
  <dcterms:modified xsi:type="dcterms:W3CDTF">2020-03-19T10:02:04Z</dcterms:modified>
</cp:coreProperties>
</file>