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102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93F4-BB16-4363-A54B-F3168B9A34AC}" type="datetimeFigureOut">
              <a:rPr lang="de-DE" smtClean="0"/>
              <a:t>27.03.2020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B16E-D337-455C-A3E1-447F2D8B78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4363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93F4-BB16-4363-A54B-F3168B9A34AC}" type="datetimeFigureOut">
              <a:rPr lang="de-DE" smtClean="0"/>
              <a:t>27.03.2020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B16E-D337-455C-A3E1-447F2D8B78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9332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93F4-BB16-4363-A54B-F3168B9A34AC}" type="datetimeFigureOut">
              <a:rPr lang="de-DE" smtClean="0"/>
              <a:t>27.03.2020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B16E-D337-455C-A3E1-447F2D8B78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3934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93F4-BB16-4363-A54B-F3168B9A34AC}" type="datetimeFigureOut">
              <a:rPr lang="de-DE" smtClean="0"/>
              <a:t>27.03.2020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B16E-D337-455C-A3E1-447F2D8B78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4520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93F4-BB16-4363-A54B-F3168B9A34AC}" type="datetimeFigureOut">
              <a:rPr lang="de-DE" smtClean="0"/>
              <a:t>27.03.2020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B16E-D337-455C-A3E1-447F2D8B78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798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93F4-BB16-4363-A54B-F3168B9A34AC}" type="datetimeFigureOut">
              <a:rPr lang="de-DE" smtClean="0"/>
              <a:t>27.03.2020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B16E-D337-455C-A3E1-447F2D8B78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6652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93F4-BB16-4363-A54B-F3168B9A34AC}" type="datetimeFigureOut">
              <a:rPr lang="de-DE" smtClean="0"/>
              <a:t>27.03.2020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B16E-D337-455C-A3E1-447F2D8B78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4917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93F4-BB16-4363-A54B-F3168B9A34AC}" type="datetimeFigureOut">
              <a:rPr lang="de-DE" smtClean="0"/>
              <a:t>27.03.2020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B16E-D337-455C-A3E1-447F2D8B78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0694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93F4-BB16-4363-A54B-F3168B9A34AC}" type="datetimeFigureOut">
              <a:rPr lang="de-DE" smtClean="0"/>
              <a:t>27.03.2020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B16E-D337-455C-A3E1-447F2D8B78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7536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93F4-BB16-4363-A54B-F3168B9A34AC}" type="datetimeFigureOut">
              <a:rPr lang="de-DE" smtClean="0"/>
              <a:t>27.03.2020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B16E-D337-455C-A3E1-447F2D8B78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6828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93F4-BB16-4363-A54B-F3168B9A34AC}" type="datetimeFigureOut">
              <a:rPr lang="de-DE" smtClean="0"/>
              <a:t>27.03.2020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B16E-D337-455C-A3E1-447F2D8B78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0930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F93F4-BB16-4363-A54B-F3168B9A34AC}" type="datetimeFigureOut">
              <a:rPr lang="de-DE" smtClean="0"/>
              <a:t>27.03.2020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5B16E-D337-455C-A3E1-447F2D8B78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3339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-71074" y="60989"/>
            <a:ext cx="1233414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8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Darstellungsformen quadrat</a:t>
            </a:r>
            <a:r>
              <a:rPr lang="de-DE" sz="48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ischer </a:t>
            </a:r>
            <a:r>
              <a:rPr lang="de-DE" sz="48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Gleichungen</a:t>
            </a:r>
            <a:endParaRPr lang="de-DE" sz="48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3810660" y="1227332"/>
            <a:ext cx="1711234" cy="41801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Scheitelform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Abgerundetes Rechteck 6"/>
              <p:cNvSpPr/>
              <p:nvPr/>
            </p:nvSpPr>
            <p:spPr>
              <a:xfrm>
                <a:off x="746560" y="1747053"/>
                <a:ext cx="4775334" cy="791900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  <m:r>
                                <a:rPr lang="de-DE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𝒃</m:t>
                              </m:r>
                            </m:e>
                          </m:d>
                        </m:e>
                        <m:sup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de-DE" sz="32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7" name="Abgerundetes 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560" y="1747053"/>
                <a:ext cx="4775334" cy="791900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bgerundetes Rechteck 15"/>
          <p:cNvSpPr/>
          <p:nvPr/>
        </p:nvSpPr>
        <p:spPr>
          <a:xfrm>
            <a:off x="3902193" y="5085783"/>
            <a:ext cx="1711234" cy="41801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Normalform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7" name="Pfeil nach rechts 16"/>
          <p:cNvSpPr/>
          <p:nvPr/>
        </p:nvSpPr>
        <p:spPr>
          <a:xfrm>
            <a:off x="6082568" y="1777243"/>
            <a:ext cx="1567543" cy="7315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Beispiel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echteck 17"/>
              <p:cNvSpPr/>
              <p:nvPr/>
            </p:nvSpPr>
            <p:spPr>
              <a:xfrm>
                <a:off x="8210786" y="1837535"/>
                <a:ext cx="2456891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8" name="Rechteck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0786" y="1837535"/>
                <a:ext cx="2456891" cy="6109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hteck 18"/>
              <p:cNvSpPr/>
              <p:nvPr/>
            </p:nvSpPr>
            <p:spPr>
              <a:xfrm>
                <a:off x="7472732" y="2565882"/>
                <a:ext cx="3476144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9" name="Rechteck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2732" y="2565882"/>
                <a:ext cx="3476144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Geschweifte Klammer links 19"/>
          <p:cNvSpPr/>
          <p:nvPr/>
        </p:nvSpPr>
        <p:spPr>
          <a:xfrm rot="16200000">
            <a:off x="9575214" y="2068773"/>
            <a:ext cx="206130" cy="799710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Bogen 20"/>
          <p:cNvSpPr/>
          <p:nvPr/>
        </p:nvSpPr>
        <p:spPr>
          <a:xfrm flipV="1">
            <a:off x="8763234" y="2973956"/>
            <a:ext cx="338563" cy="365641"/>
          </a:xfrm>
          <a:prstGeom prst="arc">
            <a:avLst>
              <a:gd name="adj1" fmla="val 10907396"/>
              <a:gd name="adj2" fmla="val 0"/>
            </a:avLst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Bogen 21"/>
          <p:cNvSpPr/>
          <p:nvPr/>
        </p:nvSpPr>
        <p:spPr>
          <a:xfrm flipV="1">
            <a:off x="8763234" y="2885144"/>
            <a:ext cx="929406" cy="543264"/>
          </a:xfrm>
          <a:prstGeom prst="arc">
            <a:avLst>
              <a:gd name="adj1" fmla="val 10907396"/>
              <a:gd name="adj2" fmla="val 0"/>
            </a:avLst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Bogen 22"/>
          <p:cNvSpPr/>
          <p:nvPr/>
        </p:nvSpPr>
        <p:spPr>
          <a:xfrm flipV="1">
            <a:off x="8763234" y="2905300"/>
            <a:ext cx="1393640" cy="583529"/>
          </a:xfrm>
          <a:prstGeom prst="arc">
            <a:avLst>
              <a:gd name="adj1" fmla="val 10907396"/>
              <a:gd name="adj2" fmla="val 0"/>
            </a:avLst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hteck 23"/>
              <p:cNvSpPr/>
              <p:nvPr/>
            </p:nvSpPr>
            <p:spPr>
              <a:xfrm>
                <a:off x="7472732" y="3510013"/>
                <a:ext cx="3204660" cy="6347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4" name="Rechteck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2732" y="3510013"/>
                <a:ext cx="3204660" cy="63478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Abgerundetes Rechteck 25"/>
              <p:cNvSpPr/>
              <p:nvPr/>
            </p:nvSpPr>
            <p:spPr>
              <a:xfrm>
                <a:off x="6544847" y="5600176"/>
                <a:ext cx="4775334" cy="791900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de-DE" sz="32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6" name="Abgerundetes Rechteck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4847" y="5600176"/>
                <a:ext cx="4775334" cy="791900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feld 27"/>
              <p:cNvSpPr txBox="1"/>
              <p:nvPr/>
            </p:nvSpPr>
            <p:spPr>
              <a:xfrm>
                <a:off x="1065966" y="3079654"/>
                <a:ext cx="88979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DE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sz="20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5966" y="3079654"/>
                <a:ext cx="889795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Rechteck 28"/>
              <p:cNvSpPr/>
              <p:nvPr/>
            </p:nvSpPr>
            <p:spPr>
              <a:xfrm>
                <a:off x="1379114" y="4067653"/>
                <a:ext cx="1939121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9" name="Rechteck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9114" y="4067653"/>
                <a:ext cx="1939121" cy="375552"/>
              </a:xfrm>
              <a:prstGeom prst="rect">
                <a:avLst/>
              </a:prstGeom>
              <a:blipFill>
                <a:blip r:embed="rId8"/>
                <a:stretch>
                  <a:fillRect b="-645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Pfeil nach unten 30"/>
          <p:cNvSpPr/>
          <p:nvPr/>
        </p:nvSpPr>
        <p:spPr>
          <a:xfrm>
            <a:off x="1857968" y="2782747"/>
            <a:ext cx="787400" cy="12645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dirty="0" smtClean="0"/>
              <a:t>Beispiel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Rechteck 31"/>
              <p:cNvSpPr/>
              <p:nvPr/>
            </p:nvSpPr>
            <p:spPr>
              <a:xfrm>
                <a:off x="876163" y="4587374"/>
                <a:ext cx="2751010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2" name="Rechteck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163" y="4587374"/>
                <a:ext cx="2751010" cy="375552"/>
              </a:xfrm>
              <a:prstGeom prst="rect">
                <a:avLst/>
              </a:prstGeom>
              <a:blipFill>
                <a:blip r:embed="rId9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Rechteck 32"/>
              <p:cNvSpPr/>
              <p:nvPr/>
            </p:nvSpPr>
            <p:spPr>
              <a:xfrm>
                <a:off x="876163" y="5103279"/>
                <a:ext cx="2337435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3" name="Rechteck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163" y="5103279"/>
                <a:ext cx="2337435" cy="375552"/>
              </a:xfrm>
              <a:prstGeom prst="rect">
                <a:avLst/>
              </a:prstGeom>
              <a:blipFill>
                <a:blip r:embed="rId10"/>
                <a:stretch>
                  <a:fillRect b="-645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Abgerundetes Rechteck 33"/>
              <p:cNvSpPr/>
              <p:nvPr/>
            </p:nvSpPr>
            <p:spPr>
              <a:xfrm>
                <a:off x="838093" y="5605504"/>
                <a:ext cx="4775334" cy="791900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𝒒</m:t>
                      </m:r>
                    </m:oMath>
                  </m:oMathPara>
                </a14:m>
                <a:endParaRPr lang="de-DE" sz="32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4" name="Abgerundetes Rechteck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093" y="5605504"/>
                <a:ext cx="4775334" cy="791900"/>
              </a:xfrm>
              <a:prstGeom prst="round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Gerade Verbindung mit Pfeil 35"/>
          <p:cNvCxnSpPr/>
          <p:nvPr/>
        </p:nvCxnSpPr>
        <p:spPr>
          <a:xfrm>
            <a:off x="2645368" y="2365563"/>
            <a:ext cx="5462312" cy="3399651"/>
          </a:xfrm>
          <a:prstGeom prst="straightConnector1">
            <a:avLst/>
          </a:prstGeom>
          <a:ln w="38100">
            <a:solidFill>
              <a:srgbClr val="FFC000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mit Pfeil 36"/>
          <p:cNvCxnSpPr/>
          <p:nvPr/>
        </p:nvCxnSpPr>
        <p:spPr>
          <a:xfrm>
            <a:off x="3968970" y="2386816"/>
            <a:ext cx="5462312" cy="3399651"/>
          </a:xfrm>
          <a:prstGeom prst="straightConnector1">
            <a:avLst/>
          </a:prstGeom>
          <a:ln w="38100">
            <a:solidFill>
              <a:srgbClr val="FFC000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/>
          <p:nvPr/>
        </p:nvCxnSpPr>
        <p:spPr>
          <a:xfrm>
            <a:off x="5026751" y="2407999"/>
            <a:ext cx="5462312" cy="3399651"/>
          </a:xfrm>
          <a:prstGeom prst="straightConnector1">
            <a:avLst/>
          </a:prstGeom>
          <a:ln w="38100">
            <a:solidFill>
              <a:srgbClr val="FFC000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bgerundetes Rechteck 26"/>
          <p:cNvSpPr/>
          <p:nvPr/>
        </p:nvSpPr>
        <p:spPr>
          <a:xfrm>
            <a:off x="7791636" y="5022947"/>
            <a:ext cx="3528545" cy="41801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Gemischt-quadratische Form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39" name="Abgerundetes Rechteck 38"/>
          <p:cNvSpPr/>
          <p:nvPr/>
        </p:nvSpPr>
        <p:spPr>
          <a:xfrm>
            <a:off x="3442380" y="3036791"/>
            <a:ext cx="4030352" cy="1550583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Die Faktoren „a“, „b“ und „c“ haben im Vergleich zwischen Scheitelform und gemischt-quadratischer Form nur bedingt Gemeinsamkeiten. Sie dienen nur als Platzhalter!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Rechteck 24"/>
              <p:cNvSpPr/>
              <p:nvPr/>
            </p:nvSpPr>
            <p:spPr>
              <a:xfrm>
                <a:off x="7472732" y="4315218"/>
                <a:ext cx="2717347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5" name="Rechtec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2732" y="4315218"/>
                <a:ext cx="2717347" cy="61093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4360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7" grpId="0" animBg="1"/>
      <p:bldP spid="16" grpId="0" animBg="1"/>
      <p:bldP spid="17" grpId="0" animBg="1"/>
      <p:bldP spid="18" grpId="0"/>
      <p:bldP spid="19" grpId="0"/>
      <p:bldP spid="20" grpId="0" animBg="1"/>
      <p:bldP spid="21" grpId="0" animBg="1"/>
      <p:bldP spid="22" grpId="0" animBg="1"/>
      <p:bldP spid="23" grpId="0" animBg="1"/>
      <p:bldP spid="24" grpId="0"/>
      <p:bldP spid="26" grpId="0" animBg="1"/>
      <p:bldP spid="28" grpId="0"/>
      <p:bldP spid="29" grpId="0"/>
      <p:bldP spid="31" grpId="0" animBg="1"/>
      <p:bldP spid="32" grpId="0"/>
      <p:bldP spid="33" grpId="0"/>
      <p:bldP spid="34" grpId="0" animBg="1"/>
      <p:bldP spid="27" grpId="0" animBg="1"/>
      <p:bldP spid="39" grpId="0" animBg="1"/>
      <p:bldP spid="25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Microsoft Office PowerPoint</Application>
  <PresentationFormat>Breitbild</PresentationFormat>
  <Paragraphs>18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7</cp:revision>
  <dcterms:created xsi:type="dcterms:W3CDTF">2020-03-27T07:49:10Z</dcterms:created>
  <dcterms:modified xsi:type="dcterms:W3CDTF">2020-03-27T09:41:26Z</dcterms:modified>
</cp:coreProperties>
</file>