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49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97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7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64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33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0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59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69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0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A500-EBA5-415F-8EA5-1B9ED6813FAD}" type="datetimeFigureOut">
              <a:rPr lang="de-DE" smtClean="0"/>
              <a:t>09.08.2019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4FAC-ED51-4752-AF80-F2CE07F6A2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81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28644" y="532143"/>
            <a:ext cx="5734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Additionsverfahren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128211" y="1973179"/>
            <a:ext cx="2050181" cy="10395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 Gleichungen mit 2 Unbekannten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6987941" y="1973179"/>
            <a:ext cx="2050181" cy="10395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 Gleichung mit</a:t>
            </a:r>
          </a:p>
          <a:p>
            <a:pPr algn="ctr"/>
            <a:r>
              <a:rPr lang="de-DE" dirty="0" smtClean="0"/>
              <a:t>1 Unbekannten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5553777" y="2271562"/>
            <a:ext cx="1058779" cy="51013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/>
        </p:nvCxnSpPr>
        <p:spPr>
          <a:xfrm>
            <a:off x="4302494" y="5320400"/>
            <a:ext cx="0" cy="6177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bgerundetes Rechteck 7"/>
          <p:cNvSpPr/>
          <p:nvPr/>
        </p:nvSpPr>
        <p:spPr>
          <a:xfrm>
            <a:off x="1191928" y="3604152"/>
            <a:ext cx="9788892" cy="481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Zwingend notwendig: 1 Unbekannte muss mit Hilfe einer Addition wegfallen…</a:t>
            </a:r>
            <a:endParaRPr lang="de-DE" b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5580941"/>
            <a:ext cx="7915275" cy="714375"/>
          </a:xfrm>
          <a:prstGeom prst="rect">
            <a:avLst/>
          </a:prstGeom>
        </p:spPr>
      </p:pic>
      <p:cxnSp>
        <p:nvCxnSpPr>
          <p:cNvPr id="12" name="Gerader Verbinder 11"/>
          <p:cNvCxnSpPr/>
          <p:nvPr/>
        </p:nvCxnSpPr>
        <p:spPr>
          <a:xfrm>
            <a:off x="7891113" y="5317085"/>
            <a:ext cx="0" cy="6177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7390599" y="4668847"/>
            <a:ext cx="1001027" cy="43966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Zahl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662414" y="4672162"/>
            <a:ext cx="1280160" cy="43966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Gegenzahl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49191" y="4668847"/>
            <a:ext cx="2079057" cy="5140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Wiederholung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>
            <a:stCxn id="14" idx="3"/>
            <a:endCxn id="13" idx="1"/>
          </p:cNvCxnSpPr>
          <p:nvPr/>
        </p:nvCxnSpPr>
        <p:spPr>
          <a:xfrm flipV="1">
            <a:off x="4942574" y="4888679"/>
            <a:ext cx="2448025" cy="3315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5731844" y="4590694"/>
            <a:ext cx="702644" cy="5922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/>
              <a:t>+</a:t>
            </a:r>
            <a:endParaRPr lang="de-DE" sz="4800" b="1" dirty="0"/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6086374" y="5182926"/>
            <a:ext cx="0" cy="5547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8008" y="288758"/>
            <a:ext cx="2367815" cy="47163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Additionsverfahren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2420098" y="1817737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098" y="1817737"/>
                <a:ext cx="1278940" cy="276999"/>
              </a:xfrm>
              <a:prstGeom prst="rect">
                <a:avLst/>
              </a:prstGeom>
              <a:blipFill>
                <a:blip r:embed="rId2"/>
                <a:stretch>
                  <a:fillRect l="-2381" t="-2174" r="-3810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2126681" y="2919984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4014951" y="1672617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768891" y="17957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68891" y="238322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2291858" y="2383220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858" y="2383220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896" r="-3463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 rechteckige Legende 14"/>
          <p:cNvSpPr/>
          <p:nvPr/>
        </p:nvSpPr>
        <p:spPr>
          <a:xfrm>
            <a:off x="4868241" y="314722"/>
            <a:ext cx="1780674" cy="481263"/>
          </a:xfrm>
          <a:prstGeom prst="wedgeRoundRectCallout">
            <a:avLst>
              <a:gd name="adj1" fmla="val -90080"/>
              <a:gd name="adj2" fmla="val 175212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Ordnung !!!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2222155" y="1695405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222155" y="2296300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9081436" y="246316"/>
            <a:ext cx="2079057" cy="5140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Wiederholung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Abgerundete rechteckige Legende 19"/>
              <p:cNvSpPr/>
              <p:nvPr/>
            </p:nvSpPr>
            <p:spPr>
              <a:xfrm>
                <a:off x="2779825" y="87947"/>
                <a:ext cx="1838425" cy="934815"/>
              </a:xfrm>
              <a:prstGeom prst="wedgeRoundRectCallout">
                <a:avLst>
                  <a:gd name="adj1" fmla="val -62236"/>
                  <a:gd name="adj2" fmla="val 126338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Ungleichheit: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Abgerundete rechteckige Legend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825" y="87947"/>
                <a:ext cx="1838425" cy="934815"/>
              </a:xfrm>
              <a:prstGeom prst="wedgeRoundRectCallout">
                <a:avLst>
                  <a:gd name="adj1" fmla="val -62236"/>
                  <a:gd name="adj2" fmla="val 126338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bgerundete rechteckige Legende 21"/>
          <p:cNvSpPr/>
          <p:nvPr/>
        </p:nvSpPr>
        <p:spPr>
          <a:xfrm>
            <a:off x="165689" y="3305755"/>
            <a:ext cx="1383978" cy="419222"/>
          </a:xfrm>
          <a:prstGeom prst="wedgeRoundRectCallout">
            <a:avLst>
              <a:gd name="adj1" fmla="val 77959"/>
              <a:gd name="adj2" fmla="val -1961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Wertgleichheit!</a:t>
            </a:r>
            <a:endParaRPr lang="de-DE" sz="1400" dirty="0"/>
          </a:p>
        </p:txBody>
      </p:sp>
      <p:sp>
        <p:nvSpPr>
          <p:cNvPr id="21" name="Abgerundete rechteckige Legende 20"/>
          <p:cNvSpPr/>
          <p:nvPr/>
        </p:nvSpPr>
        <p:spPr>
          <a:xfrm>
            <a:off x="142382" y="1112799"/>
            <a:ext cx="1326226" cy="2092414"/>
          </a:xfrm>
          <a:prstGeom prst="wedgeRoundRectCallout">
            <a:avLst>
              <a:gd name="adj1" fmla="val 91748"/>
              <a:gd name="adj2" fmla="val 35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 Term muss positives Vorzeichen haben, der andere Term muss ein negatives Vorzeichen haben!</a:t>
            </a:r>
            <a:endParaRPr lang="de-DE" sz="1400" dirty="0"/>
          </a:p>
        </p:txBody>
      </p:sp>
      <p:sp>
        <p:nvSpPr>
          <p:cNvPr id="23" name="Abgerundetes Rechteck 22"/>
          <p:cNvSpPr/>
          <p:nvPr/>
        </p:nvSpPr>
        <p:spPr>
          <a:xfrm>
            <a:off x="8679580" y="1001027"/>
            <a:ext cx="2882767" cy="5140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Gleichungen umformen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4168768" y="1782765"/>
                <a:ext cx="6636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768" y="1782765"/>
                <a:ext cx="663643" cy="276999"/>
              </a:xfrm>
              <a:prstGeom prst="rect">
                <a:avLst/>
              </a:prstGeom>
              <a:blipFill>
                <a:blip r:embed="rId5"/>
                <a:stretch>
                  <a:fillRect l="-1835" t="-2174" r="-1284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2015101" y="3270014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101" y="3270014"/>
                <a:ext cx="1881669" cy="276999"/>
              </a:xfrm>
              <a:prstGeom prst="rect">
                <a:avLst/>
              </a:prstGeom>
              <a:blipFill>
                <a:blip r:embed="rId6"/>
                <a:stretch>
                  <a:fillRect l="-325" r="-259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rader Verbinder 25"/>
          <p:cNvCxnSpPr/>
          <p:nvPr/>
        </p:nvCxnSpPr>
        <p:spPr>
          <a:xfrm>
            <a:off x="2126681" y="4331321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4034466" y="3083954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788406" y="32071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788406" y="379455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2311373" y="3794557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373" y="3794557"/>
                <a:ext cx="1407180" cy="276999"/>
              </a:xfrm>
              <a:prstGeom prst="rect">
                <a:avLst/>
              </a:prstGeom>
              <a:blipFill>
                <a:blip r:embed="rId7"/>
                <a:stretch>
                  <a:fillRect l="-3463" r="-389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ihandform 34"/>
          <p:cNvSpPr/>
          <p:nvPr/>
        </p:nvSpPr>
        <p:spPr>
          <a:xfrm>
            <a:off x="4109748" y="3329518"/>
            <a:ext cx="259883" cy="625642"/>
          </a:xfrm>
          <a:custGeom>
            <a:avLst/>
            <a:gdLst>
              <a:gd name="connsiteX0" fmla="*/ 259883 w 259883"/>
              <a:gd name="connsiteY0" fmla="*/ 0 h 625642"/>
              <a:gd name="connsiteX1" fmla="*/ 259883 w 259883"/>
              <a:gd name="connsiteY1" fmla="*/ 616016 h 625642"/>
              <a:gd name="connsiteX2" fmla="*/ 0 w 259883"/>
              <a:gd name="connsiteY2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83" h="625642">
                <a:moveTo>
                  <a:pt x="259883" y="0"/>
                </a:moveTo>
                <a:lnTo>
                  <a:pt x="259883" y="616016"/>
                </a:lnTo>
                <a:lnTo>
                  <a:pt x="0" y="62564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4411972" y="37483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7" name="Ellipse 36"/>
          <p:cNvSpPr/>
          <p:nvPr/>
        </p:nvSpPr>
        <p:spPr>
          <a:xfrm>
            <a:off x="2030505" y="3138075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2216137" y="3655883"/>
            <a:ext cx="453668" cy="52046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2025096" y="4678785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096" y="4678785"/>
                <a:ext cx="1881669" cy="276999"/>
              </a:xfrm>
              <a:prstGeom prst="rect">
                <a:avLst/>
              </a:prstGeom>
              <a:blipFill>
                <a:blip r:embed="rId8"/>
                <a:stretch>
                  <a:fillRect r="-2589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feld 39"/>
          <p:cNvSpPr txBox="1"/>
          <p:nvPr/>
        </p:nvSpPr>
        <p:spPr>
          <a:xfrm>
            <a:off x="1846114" y="46159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1817260" y="510524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2673264" y="5151413"/>
                <a:ext cx="10908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264" y="5151413"/>
                <a:ext cx="1090811" cy="276999"/>
              </a:xfrm>
              <a:prstGeom prst="rect">
                <a:avLst/>
              </a:prstGeom>
              <a:blipFill>
                <a:blip r:embed="rId9"/>
                <a:stretch>
                  <a:fillRect l="-1124" r="-505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Gerader Verbinder 43"/>
          <p:cNvCxnSpPr/>
          <p:nvPr/>
        </p:nvCxnSpPr>
        <p:spPr>
          <a:xfrm>
            <a:off x="2146196" y="5599365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>
            <a:off x="4018787" y="4489909"/>
            <a:ext cx="0" cy="11094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4109748" y="5151412"/>
                <a:ext cx="646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:(−4)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748" y="5151412"/>
                <a:ext cx="646011" cy="276999"/>
              </a:xfrm>
              <a:prstGeom prst="rect">
                <a:avLst/>
              </a:prstGeom>
              <a:blipFill>
                <a:blip r:embed="rId10"/>
                <a:stretch>
                  <a:fillRect l="-3774" t="-2222" r="-13208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2040782" y="5702643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82" y="5702643"/>
                <a:ext cx="1881669" cy="276999"/>
              </a:xfrm>
              <a:prstGeom prst="rect">
                <a:avLst/>
              </a:prstGeom>
              <a:blipFill>
                <a:blip r:embed="rId11"/>
                <a:stretch>
                  <a:fillRect l="-325" r="-259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1861800" y="56397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1877485" y="606750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3082715" y="6113667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15" y="6113667"/>
                <a:ext cx="616323" cy="276999"/>
              </a:xfrm>
              <a:prstGeom prst="rect">
                <a:avLst/>
              </a:prstGeom>
              <a:blipFill>
                <a:blip r:embed="rId12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rader Verbinder 51"/>
          <p:cNvCxnSpPr/>
          <p:nvPr/>
        </p:nvCxnSpPr>
        <p:spPr>
          <a:xfrm>
            <a:off x="2175050" y="6471192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/>
          <p:nvPr/>
        </p:nvCxnSpPr>
        <p:spPr>
          <a:xfrm>
            <a:off x="4034466" y="5697438"/>
            <a:ext cx="0" cy="739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6449272" y="2890957"/>
            <a:ext cx="303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der Zeile darüber: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6730060" y="3547013"/>
                <a:ext cx="2236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−10∙(2)=−26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060" y="3547013"/>
                <a:ext cx="2236766" cy="276999"/>
              </a:xfrm>
              <a:prstGeom prst="rect">
                <a:avLst/>
              </a:prstGeom>
              <a:blipFill>
                <a:blip r:embed="rId13"/>
                <a:stretch>
                  <a:fillRect t="-2222" r="-218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feld 57"/>
          <p:cNvSpPr txBox="1"/>
          <p:nvPr/>
        </p:nvSpPr>
        <p:spPr>
          <a:xfrm>
            <a:off x="6551078" y="34841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6570926" y="39035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8063257" y="3949684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257" y="3949684"/>
                <a:ext cx="616323" cy="276999"/>
              </a:xfrm>
              <a:prstGeom prst="rect">
                <a:avLst/>
              </a:prstGeom>
              <a:blipFill>
                <a:blip r:embed="rId14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Gerader Verbinder 60"/>
          <p:cNvCxnSpPr/>
          <p:nvPr/>
        </p:nvCxnSpPr>
        <p:spPr>
          <a:xfrm>
            <a:off x="7078422" y="4277566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>
            <a:off x="9062062" y="3533455"/>
            <a:ext cx="0" cy="739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9174218" y="3541566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218" y="3541566"/>
                <a:ext cx="482504" cy="276999"/>
              </a:xfrm>
              <a:prstGeom prst="rect">
                <a:avLst/>
              </a:prstGeom>
              <a:blipFill>
                <a:blip r:embed="rId15"/>
                <a:stretch>
                  <a:fillRect l="-10127" r="-1139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7734253" y="4434591"/>
                <a:ext cx="10874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53" y="4434591"/>
                <a:ext cx="1087413" cy="276999"/>
              </a:xfrm>
              <a:prstGeom prst="rect">
                <a:avLst/>
              </a:prstGeom>
              <a:blipFill>
                <a:blip r:embed="rId16"/>
                <a:stretch>
                  <a:fillRect l="-1124" r="-449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feld 64"/>
          <p:cNvSpPr txBox="1"/>
          <p:nvPr/>
        </p:nvSpPr>
        <p:spPr>
          <a:xfrm>
            <a:off x="6551078" y="43771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6570926" y="479654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8063257" y="4842710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257" y="4842710"/>
                <a:ext cx="616323" cy="276999"/>
              </a:xfrm>
              <a:prstGeom prst="rect">
                <a:avLst/>
              </a:prstGeom>
              <a:blipFill>
                <a:blip r:embed="rId17"/>
                <a:stretch>
                  <a:fillRect l="-8911" r="-7921" b="-239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Gerader Verbinder 67"/>
          <p:cNvCxnSpPr/>
          <p:nvPr/>
        </p:nvCxnSpPr>
        <p:spPr>
          <a:xfrm>
            <a:off x="7078422" y="5170592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9062062" y="4426481"/>
            <a:ext cx="0" cy="739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9174218" y="4434592"/>
                <a:ext cx="646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:(−2)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218" y="4434592"/>
                <a:ext cx="646011" cy="276999"/>
              </a:xfrm>
              <a:prstGeom prst="rect">
                <a:avLst/>
              </a:prstGeom>
              <a:blipFill>
                <a:blip r:embed="rId18"/>
                <a:stretch>
                  <a:fillRect l="-3774" t="-2174" r="-13208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7397722" y="5301678"/>
                <a:ext cx="13310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   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722" y="5301678"/>
                <a:ext cx="1331070" cy="276999"/>
              </a:xfrm>
              <a:prstGeom prst="rect">
                <a:avLst/>
              </a:prstGeom>
              <a:blipFill>
                <a:blip r:embed="rId19"/>
                <a:stretch>
                  <a:fillRect l="-2294" r="-367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feld 71"/>
          <p:cNvSpPr txBox="1"/>
          <p:nvPr/>
        </p:nvSpPr>
        <p:spPr>
          <a:xfrm>
            <a:off x="6570926" y="52156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6590774" y="56350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8083105" y="5681214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105" y="5681214"/>
                <a:ext cx="616323" cy="276999"/>
              </a:xfrm>
              <a:prstGeom prst="rect">
                <a:avLst/>
              </a:prstGeom>
              <a:blipFill>
                <a:blip r:embed="rId20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Gerader Verbinder 74"/>
          <p:cNvCxnSpPr/>
          <p:nvPr/>
        </p:nvCxnSpPr>
        <p:spPr>
          <a:xfrm>
            <a:off x="7098270" y="6009096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/>
          <p:nvPr/>
        </p:nvCxnSpPr>
        <p:spPr>
          <a:xfrm>
            <a:off x="9081910" y="5264985"/>
            <a:ext cx="0" cy="7393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7531124" y="6286526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124" y="6286526"/>
                <a:ext cx="1002582" cy="369332"/>
              </a:xfrm>
              <a:prstGeom prst="rect">
                <a:avLst/>
              </a:prstGeom>
              <a:blipFill>
                <a:blip r:embed="rId21"/>
                <a:stretch>
                  <a:fillRect l="-6667" r="-1090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bgerundetes Rechteck 78"/>
          <p:cNvSpPr/>
          <p:nvPr/>
        </p:nvSpPr>
        <p:spPr>
          <a:xfrm>
            <a:off x="8679580" y="1634126"/>
            <a:ext cx="2882767" cy="64080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Kleinstes gemeinsames Vielfaches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0" name="Abgerundete rechteckige Legende 79"/>
          <p:cNvSpPr/>
          <p:nvPr/>
        </p:nvSpPr>
        <p:spPr>
          <a:xfrm>
            <a:off x="85545" y="4788851"/>
            <a:ext cx="1540527" cy="1101952"/>
          </a:xfrm>
          <a:prstGeom prst="wedgeRoundRectCallout">
            <a:avLst>
              <a:gd name="adj1" fmla="val 64483"/>
              <a:gd name="adj2" fmla="val -160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1 Gleichung mit 1 Unbekannten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6428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3" grpId="0" animBg="1"/>
      <p:bldP spid="24" grpId="0"/>
      <p:bldP spid="25" grpId="0"/>
      <p:bldP spid="28" grpId="0"/>
      <p:bldP spid="29" grpId="0"/>
      <p:bldP spid="30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2" grpId="0"/>
      <p:bldP spid="43" grpId="0"/>
      <p:bldP spid="47" grpId="0"/>
      <p:bldP spid="48" grpId="0"/>
      <p:bldP spid="49" grpId="0"/>
      <p:bldP spid="50" grpId="0"/>
      <p:bldP spid="51" grpId="0"/>
      <p:bldP spid="55" grpId="0"/>
      <p:bldP spid="57" grpId="0"/>
      <p:bldP spid="58" grpId="0"/>
      <p:bldP spid="59" grpId="0"/>
      <p:bldP spid="60" grpId="0"/>
      <p:bldP spid="63" grpId="0"/>
      <p:bldP spid="64" grpId="0"/>
      <p:bldP spid="65" grpId="0"/>
      <p:bldP spid="66" grpId="0"/>
      <p:bldP spid="67" grpId="0"/>
      <p:bldP spid="70" grpId="0"/>
      <p:bldP spid="71" grpId="0"/>
      <p:bldP spid="72" grpId="0"/>
      <p:bldP spid="73" grpId="0"/>
      <p:bldP spid="74" grpId="0"/>
      <p:bldP spid="78" grpId="0"/>
      <p:bldP spid="79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8008" y="288758"/>
            <a:ext cx="2367815" cy="47163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Weiteres Beispiel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829104" y="319151"/>
                <a:ext cx="1535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=57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104" y="319151"/>
                <a:ext cx="1535420" cy="276999"/>
              </a:xfrm>
              <a:prstGeom prst="rect">
                <a:avLst/>
              </a:prstGeom>
              <a:blipFill>
                <a:blip r:embed="rId2"/>
                <a:stretch>
                  <a:fillRect l="-3571" r="-3571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Gerader Verbinder 6"/>
          <p:cNvCxnSpPr/>
          <p:nvPr/>
        </p:nvCxnSpPr>
        <p:spPr>
          <a:xfrm>
            <a:off x="5547361" y="323481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241167" y="3017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241167" y="60790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3920637" y="654075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37" y="654075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463" r="-389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5641044" y="288758"/>
                <a:ext cx="6636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044" y="288758"/>
                <a:ext cx="663643" cy="276999"/>
              </a:xfrm>
              <a:prstGeom prst="rect">
                <a:avLst/>
              </a:prstGeom>
              <a:blipFill>
                <a:blip r:embed="rId4"/>
                <a:stretch>
                  <a:fillRect l="-1835" t="-2174" r="-12844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feld 54"/>
          <p:cNvSpPr txBox="1"/>
          <p:nvPr/>
        </p:nvSpPr>
        <p:spPr>
          <a:xfrm>
            <a:off x="2759910" y="3574003"/>
            <a:ext cx="303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in der Zeile darüber: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4133852" y="6411753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852" y="6411753"/>
                <a:ext cx="1002582" cy="369332"/>
              </a:xfrm>
              <a:prstGeom prst="rect">
                <a:avLst/>
              </a:prstGeom>
              <a:blipFill>
                <a:blip r:embed="rId5"/>
                <a:stretch>
                  <a:fillRect l="-6667" r="-10909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Freihandform 76"/>
          <p:cNvSpPr/>
          <p:nvPr/>
        </p:nvSpPr>
        <p:spPr>
          <a:xfrm>
            <a:off x="5681391" y="1348370"/>
            <a:ext cx="244515" cy="312821"/>
          </a:xfrm>
          <a:custGeom>
            <a:avLst/>
            <a:gdLst>
              <a:gd name="connsiteX0" fmla="*/ 259883 w 259883"/>
              <a:gd name="connsiteY0" fmla="*/ 0 h 625642"/>
              <a:gd name="connsiteX1" fmla="*/ 259883 w 259883"/>
              <a:gd name="connsiteY1" fmla="*/ 616016 h 625642"/>
              <a:gd name="connsiteX2" fmla="*/ 0 w 259883"/>
              <a:gd name="connsiteY2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883" h="625642">
                <a:moveTo>
                  <a:pt x="259883" y="0"/>
                </a:moveTo>
                <a:lnTo>
                  <a:pt x="259883" y="616016"/>
                </a:lnTo>
                <a:lnTo>
                  <a:pt x="0" y="625642"/>
                </a:ln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/>
          <p:cNvSpPr txBox="1"/>
          <p:nvPr/>
        </p:nvSpPr>
        <p:spPr>
          <a:xfrm>
            <a:off x="5983615" y="14544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80" name="Gerader Verbinder 79"/>
          <p:cNvCxnSpPr/>
          <p:nvPr/>
        </p:nvCxnSpPr>
        <p:spPr>
          <a:xfrm>
            <a:off x="3698350" y="997909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 rechteckige Legende 13"/>
          <p:cNvSpPr/>
          <p:nvPr/>
        </p:nvSpPr>
        <p:spPr>
          <a:xfrm>
            <a:off x="7315200" y="350672"/>
            <a:ext cx="2341522" cy="997699"/>
          </a:xfrm>
          <a:prstGeom prst="wedgeRoundRectCallout">
            <a:avLst>
              <a:gd name="adj1" fmla="val -154841"/>
              <a:gd name="adj2" fmla="val -205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Hier ist es sinnvoller, zuerst y zu eliminieren, da die Terme bereits wertgleich sind!</a:t>
            </a:r>
            <a:endParaRPr lang="de-DE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3607984" y="1218148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=−57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984" y="1218148"/>
                <a:ext cx="1881669" cy="276999"/>
              </a:xfrm>
              <a:prstGeom prst="rect">
                <a:avLst/>
              </a:prstGeom>
              <a:blipFill>
                <a:blip r:embed="rId6"/>
                <a:stretch>
                  <a:fillRect l="-324" r="-2589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Gerader Verbinder 81"/>
          <p:cNvCxnSpPr/>
          <p:nvPr/>
        </p:nvCxnSpPr>
        <p:spPr>
          <a:xfrm>
            <a:off x="5547361" y="1144410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3241167" y="11227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241167" y="142883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feld 84"/>
              <p:cNvSpPr txBox="1"/>
              <p:nvPr/>
            </p:nvSpPr>
            <p:spPr>
              <a:xfrm>
                <a:off x="3920637" y="1475004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5" name="Textfeld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37" y="1475004"/>
                <a:ext cx="1407180" cy="276999"/>
              </a:xfrm>
              <a:prstGeom prst="rect">
                <a:avLst/>
              </a:prstGeom>
              <a:blipFill>
                <a:blip r:embed="rId7"/>
                <a:stretch>
                  <a:fillRect l="-3463" r="-389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Gerader Verbinder 85"/>
          <p:cNvCxnSpPr/>
          <p:nvPr/>
        </p:nvCxnSpPr>
        <p:spPr>
          <a:xfrm>
            <a:off x="3698350" y="1818838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4248841" y="1185599"/>
            <a:ext cx="468070" cy="30645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/>
        </p:nvSpPr>
        <p:spPr>
          <a:xfrm>
            <a:off x="4255855" y="1472271"/>
            <a:ext cx="468070" cy="306453"/>
          </a:xfrm>
          <a:prstGeom prst="ellipse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feld 88"/>
              <p:cNvSpPr txBox="1"/>
              <p:nvPr/>
            </p:nvSpPr>
            <p:spPr>
              <a:xfrm>
                <a:off x="3607984" y="2077197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=−57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9" name="Textfeld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984" y="2077197"/>
                <a:ext cx="1881669" cy="276999"/>
              </a:xfrm>
              <a:prstGeom prst="rect">
                <a:avLst/>
              </a:prstGeom>
              <a:blipFill>
                <a:blip r:embed="rId8"/>
                <a:stretch>
                  <a:fillRect l="-324" r="-2589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Gerader Verbinder 89"/>
          <p:cNvCxnSpPr/>
          <p:nvPr/>
        </p:nvCxnSpPr>
        <p:spPr>
          <a:xfrm>
            <a:off x="5547361" y="2061961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3241167" y="19817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3241167" y="228788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feld 92"/>
              <p:cNvSpPr txBox="1"/>
              <p:nvPr/>
            </p:nvSpPr>
            <p:spPr>
              <a:xfrm>
                <a:off x="3729022" y="2380220"/>
                <a:ext cx="17799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3" name="Textfeld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022" y="2380220"/>
                <a:ext cx="1779910" cy="276999"/>
              </a:xfrm>
              <a:prstGeom prst="rect">
                <a:avLst/>
              </a:prstGeom>
              <a:blipFill>
                <a:blip r:embed="rId9"/>
                <a:stretch>
                  <a:fillRect l="-342" r="-274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Gerader Verbinder 93"/>
          <p:cNvCxnSpPr/>
          <p:nvPr/>
        </p:nvCxnSpPr>
        <p:spPr>
          <a:xfrm>
            <a:off x="3698350" y="2677887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feld 96"/>
              <p:cNvSpPr txBox="1"/>
              <p:nvPr/>
            </p:nvSpPr>
            <p:spPr>
              <a:xfrm>
                <a:off x="5674975" y="2373614"/>
                <a:ext cx="646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(−8)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7" name="Textfeld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975" y="2373614"/>
                <a:ext cx="646011" cy="276999"/>
              </a:xfrm>
              <a:prstGeom prst="rect">
                <a:avLst/>
              </a:prstGeom>
              <a:blipFill>
                <a:blip r:embed="rId10"/>
                <a:stretch>
                  <a:fillRect l="-3774" t="-2174" r="-13208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feld 97"/>
              <p:cNvSpPr txBox="1"/>
              <p:nvPr/>
            </p:nvSpPr>
            <p:spPr>
              <a:xfrm>
                <a:off x="3623039" y="2866850"/>
                <a:ext cx="18816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=−57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8" name="Textfeld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39" y="2866850"/>
                <a:ext cx="1881669" cy="276999"/>
              </a:xfrm>
              <a:prstGeom prst="rect">
                <a:avLst/>
              </a:prstGeom>
              <a:blipFill>
                <a:blip r:embed="rId11"/>
                <a:stretch>
                  <a:fillRect r="-258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Gerader Verbinder 98"/>
          <p:cNvCxnSpPr/>
          <p:nvPr/>
        </p:nvCxnSpPr>
        <p:spPr>
          <a:xfrm>
            <a:off x="5562416" y="2793112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feld 99"/>
          <p:cNvSpPr txBox="1"/>
          <p:nvPr/>
        </p:nvSpPr>
        <p:spPr>
          <a:xfrm>
            <a:off x="3256222" y="27714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3256222" y="307754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feld 101"/>
              <p:cNvSpPr txBox="1"/>
              <p:nvPr/>
            </p:nvSpPr>
            <p:spPr>
              <a:xfrm>
                <a:off x="3744077" y="3169873"/>
                <a:ext cx="16388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   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2" name="Textfeld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077" y="3169873"/>
                <a:ext cx="1638846" cy="276999"/>
              </a:xfrm>
              <a:prstGeom prst="rect">
                <a:avLst/>
              </a:prstGeom>
              <a:blipFill>
                <a:blip r:embed="rId12"/>
                <a:stretch>
                  <a:fillRect r="-297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Gerader Verbinder 102"/>
          <p:cNvCxnSpPr/>
          <p:nvPr/>
        </p:nvCxnSpPr>
        <p:spPr>
          <a:xfrm>
            <a:off x="3713405" y="3467540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feld 105"/>
              <p:cNvSpPr txBox="1"/>
              <p:nvPr/>
            </p:nvSpPr>
            <p:spPr>
              <a:xfrm>
                <a:off x="3321481" y="4085744"/>
                <a:ext cx="2240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=−57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6" name="Textfeld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481" y="4085744"/>
                <a:ext cx="2240165" cy="276999"/>
              </a:xfrm>
              <a:prstGeom prst="rect">
                <a:avLst/>
              </a:prstGeom>
              <a:blipFill>
                <a:blip r:embed="rId13"/>
                <a:stretch>
                  <a:fillRect l="-272" t="-2174" r="-245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Gerader Verbinder 106"/>
          <p:cNvCxnSpPr/>
          <p:nvPr/>
        </p:nvCxnSpPr>
        <p:spPr>
          <a:xfrm>
            <a:off x="5596030" y="4012919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3091126" y="40000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3048473" y="4301269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feld 109"/>
              <p:cNvSpPr txBox="1"/>
              <p:nvPr/>
            </p:nvSpPr>
            <p:spPr>
              <a:xfrm>
                <a:off x="3777691" y="4389680"/>
                <a:ext cx="16388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   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0" name="Textfeld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691" y="4389680"/>
                <a:ext cx="1638846" cy="276999"/>
              </a:xfrm>
              <a:prstGeom prst="rect">
                <a:avLst/>
              </a:prstGeom>
              <a:blipFill>
                <a:blip r:embed="rId14"/>
                <a:stretch>
                  <a:fillRect r="-260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Gerader Verbinder 110"/>
          <p:cNvCxnSpPr/>
          <p:nvPr/>
        </p:nvCxnSpPr>
        <p:spPr>
          <a:xfrm>
            <a:off x="3747019" y="4687347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feld 111"/>
              <p:cNvSpPr txBox="1"/>
              <p:nvPr/>
            </p:nvSpPr>
            <p:spPr>
              <a:xfrm>
                <a:off x="5630415" y="4049797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2" name="Textfeld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15" y="4049797"/>
                <a:ext cx="482504" cy="276999"/>
              </a:xfrm>
              <a:prstGeom prst="rect">
                <a:avLst/>
              </a:prstGeom>
              <a:blipFill>
                <a:blip r:embed="rId15"/>
                <a:stretch>
                  <a:fillRect l="-10127" r="-1265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feld 112"/>
              <p:cNvSpPr txBox="1"/>
              <p:nvPr/>
            </p:nvSpPr>
            <p:spPr>
              <a:xfrm>
                <a:off x="4284636" y="4911727"/>
                <a:ext cx="12190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3" name="Textfeld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36" y="4911727"/>
                <a:ext cx="1219052" cy="276999"/>
              </a:xfrm>
              <a:prstGeom prst="rect">
                <a:avLst/>
              </a:prstGeom>
              <a:blipFill>
                <a:blip r:embed="rId16"/>
                <a:stretch>
                  <a:fillRect l="-1000" r="-4000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Gerader Verbinder 113"/>
          <p:cNvCxnSpPr/>
          <p:nvPr/>
        </p:nvCxnSpPr>
        <p:spPr>
          <a:xfrm>
            <a:off x="5596030" y="4838903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3091126" y="48260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3048473" y="512725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feld 116"/>
              <p:cNvSpPr txBox="1"/>
              <p:nvPr/>
            </p:nvSpPr>
            <p:spPr>
              <a:xfrm>
                <a:off x="3777691" y="5215664"/>
                <a:ext cx="16388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   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7" name="Textfeld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691" y="5215664"/>
                <a:ext cx="1638846" cy="276999"/>
              </a:xfrm>
              <a:prstGeom prst="rect">
                <a:avLst/>
              </a:prstGeom>
              <a:blipFill>
                <a:blip r:embed="rId17"/>
                <a:stretch>
                  <a:fillRect r="-260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Gerader Verbinder 117"/>
          <p:cNvCxnSpPr/>
          <p:nvPr/>
        </p:nvCxnSpPr>
        <p:spPr>
          <a:xfrm>
            <a:off x="3747019" y="5513331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feld 118"/>
              <p:cNvSpPr txBox="1"/>
              <p:nvPr/>
            </p:nvSpPr>
            <p:spPr>
              <a:xfrm>
                <a:off x="5630415" y="4875781"/>
                <a:ext cx="646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:(−3)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9" name="Textfeld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15" y="4875781"/>
                <a:ext cx="646011" cy="276999"/>
              </a:xfrm>
              <a:prstGeom prst="rect">
                <a:avLst/>
              </a:prstGeom>
              <a:blipFill>
                <a:blip r:embed="rId18"/>
                <a:stretch>
                  <a:fillRect l="-3774" t="-2222" r="-13208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feld 120"/>
              <p:cNvSpPr txBox="1"/>
              <p:nvPr/>
            </p:nvSpPr>
            <p:spPr>
              <a:xfrm>
                <a:off x="4602101" y="5692041"/>
                <a:ext cx="616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1" name="Textfeld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101" y="5692041"/>
                <a:ext cx="616323" cy="276999"/>
              </a:xfrm>
              <a:prstGeom prst="rect">
                <a:avLst/>
              </a:prstGeom>
              <a:blipFill>
                <a:blip r:embed="rId19"/>
                <a:stretch>
                  <a:fillRect l="-8911" r="-7921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Gerader Verbinder 121"/>
          <p:cNvCxnSpPr/>
          <p:nvPr/>
        </p:nvCxnSpPr>
        <p:spPr>
          <a:xfrm>
            <a:off x="5596030" y="5590264"/>
            <a:ext cx="0" cy="545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3091126" y="55773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3048473" y="587861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feld 124"/>
              <p:cNvSpPr txBox="1"/>
              <p:nvPr/>
            </p:nvSpPr>
            <p:spPr>
              <a:xfrm>
                <a:off x="3777691" y="5967025"/>
                <a:ext cx="1484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=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5" name="Textfeld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691" y="5967025"/>
                <a:ext cx="1484958" cy="276999"/>
              </a:xfrm>
              <a:prstGeom prst="rect">
                <a:avLst/>
              </a:prstGeom>
              <a:blipFill>
                <a:blip r:embed="rId20"/>
                <a:stretch>
                  <a:fillRect r="-329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Gerader Verbinder 125"/>
          <p:cNvCxnSpPr/>
          <p:nvPr/>
        </p:nvCxnSpPr>
        <p:spPr>
          <a:xfrm>
            <a:off x="3747019" y="6264692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97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5" grpId="0"/>
      <p:bldP spid="78" grpId="0"/>
      <p:bldP spid="77" grpId="0" animBg="1"/>
      <p:bldP spid="79" grpId="0"/>
      <p:bldP spid="14" grpId="0" animBg="1"/>
      <p:bldP spid="81" grpId="0"/>
      <p:bldP spid="83" grpId="0"/>
      <p:bldP spid="84" grpId="0"/>
      <p:bldP spid="85" grpId="0"/>
      <p:bldP spid="87" grpId="0" animBg="1"/>
      <p:bldP spid="88" grpId="0" animBg="1"/>
      <p:bldP spid="89" grpId="0"/>
      <p:bldP spid="91" grpId="0"/>
      <p:bldP spid="92" grpId="0"/>
      <p:bldP spid="93" grpId="0"/>
      <p:bldP spid="97" grpId="0"/>
      <p:bldP spid="98" grpId="0"/>
      <p:bldP spid="101" grpId="0"/>
      <p:bldP spid="102" grpId="0"/>
      <p:bldP spid="106" grpId="0"/>
      <p:bldP spid="108" grpId="0"/>
      <p:bldP spid="109" grpId="0"/>
      <p:bldP spid="110" grpId="0"/>
      <p:bldP spid="112" grpId="0"/>
      <p:bldP spid="113" grpId="0"/>
      <p:bldP spid="115" grpId="0"/>
      <p:bldP spid="116" grpId="0"/>
      <p:bldP spid="117" grpId="0"/>
      <p:bldP spid="119" grpId="0"/>
      <p:bldP spid="121" grpId="0"/>
      <p:bldP spid="123" grpId="0"/>
      <p:bldP spid="124" grpId="0"/>
      <p:bldP spid="12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91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bonerz</cp:lastModifiedBy>
  <cp:revision>10</cp:revision>
  <dcterms:created xsi:type="dcterms:W3CDTF">2019-08-09T08:20:58Z</dcterms:created>
  <dcterms:modified xsi:type="dcterms:W3CDTF">2019-08-09T09:41:50Z</dcterms:modified>
</cp:coreProperties>
</file>