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600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A500-EBA5-415F-8EA5-1B9ED6813FAD}" type="datetimeFigureOut">
              <a:rPr lang="de-DE" smtClean="0"/>
              <a:t>09.08.2019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4FAC-ED51-4752-AF80-F2CE07F6A2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5333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A500-EBA5-415F-8EA5-1B9ED6813FAD}" type="datetimeFigureOut">
              <a:rPr lang="de-DE" smtClean="0"/>
              <a:t>09.08.2019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4FAC-ED51-4752-AF80-F2CE07F6A2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2497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A500-EBA5-415F-8EA5-1B9ED6813FAD}" type="datetimeFigureOut">
              <a:rPr lang="de-DE" smtClean="0"/>
              <a:t>09.08.2019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4FAC-ED51-4752-AF80-F2CE07F6A2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7979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A500-EBA5-415F-8EA5-1B9ED6813FAD}" type="datetimeFigureOut">
              <a:rPr lang="de-DE" smtClean="0"/>
              <a:t>09.08.2019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4FAC-ED51-4752-AF80-F2CE07F6A2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0775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A500-EBA5-415F-8EA5-1B9ED6813FAD}" type="datetimeFigureOut">
              <a:rPr lang="de-DE" smtClean="0"/>
              <a:t>09.08.2019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4FAC-ED51-4752-AF80-F2CE07F6A2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0647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A500-EBA5-415F-8EA5-1B9ED6813FAD}" type="datetimeFigureOut">
              <a:rPr lang="de-DE" smtClean="0"/>
              <a:t>09.08.2019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4FAC-ED51-4752-AF80-F2CE07F6A2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4336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A500-EBA5-415F-8EA5-1B9ED6813FAD}" type="datetimeFigureOut">
              <a:rPr lang="de-DE" smtClean="0"/>
              <a:t>09.08.2019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4FAC-ED51-4752-AF80-F2CE07F6A2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661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A500-EBA5-415F-8EA5-1B9ED6813FAD}" type="datetimeFigureOut">
              <a:rPr lang="de-DE" smtClean="0"/>
              <a:t>09.08.2019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4FAC-ED51-4752-AF80-F2CE07F6A2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5058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A500-EBA5-415F-8EA5-1B9ED6813FAD}" type="datetimeFigureOut">
              <a:rPr lang="de-DE" smtClean="0"/>
              <a:t>09.08.2019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4FAC-ED51-4752-AF80-F2CE07F6A2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7597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A500-EBA5-415F-8EA5-1B9ED6813FAD}" type="datetimeFigureOut">
              <a:rPr lang="de-DE" smtClean="0"/>
              <a:t>09.08.2019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4FAC-ED51-4752-AF80-F2CE07F6A2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1693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A500-EBA5-415F-8EA5-1B9ED6813FAD}" type="datetimeFigureOut">
              <a:rPr lang="de-DE" smtClean="0"/>
              <a:t>09.08.2019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4FAC-ED51-4752-AF80-F2CE07F6A2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4801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6A500-EBA5-415F-8EA5-1B9ED6813FAD}" type="datetimeFigureOut">
              <a:rPr lang="de-DE" smtClean="0"/>
              <a:t>09.08.2019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34FAC-ED51-4752-AF80-F2CE07F6A2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9811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3.png"/><Relationship Id="rId18" Type="http://schemas.openxmlformats.org/officeDocument/2006/relationships/image" Target="../media/image3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12" Type="http://schemas.openxmlformats.org/officeDocument/2006/relationships/image" Target="../media/image32.png"/><Relationship Id="rId17" Type="http://schemas.openxmlformats.org/officeDocument/2006/relationships/image" Target="../media/image37.png"/><Relationship Id="rId2" Type="http://schemas.openxmlformats.org/officeDocument/2006/relationships/image" Target="../media/image22.png"/><Relationship Id="rId16" Type="http://schemas.openxmlformats.org/officeDocument/2006/relationships/image" Target="../media/image36.png"/><Relationship Id="rId20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5" Type="http://schemas.openxmlformats.org/officeDocument/2006/relationships/image" Target="../media/image35.png"/><Relationship Id="rId10" Type="http://schemas.openxmlformats.org/officeDocument/2006/relationships/image" Target="../media/image30.png"/><Relationship Id="rId19" Type="http://schemas.openxmlformats.org/officeDocument/2006/relationships/image" Target="../media/image39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Relationship Id="rId14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3228644" y="532143"/>
            <a:ext cx="57347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Additionsverfahren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3128211" y="1973179"/>
            <a:ext cx="2050181" cy="1039528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2 Gleichungen mit 2 Unbekannten</a:t>
            </a:r>
            <a:endParaRPr lang="de-DE" dirty="0"/>
          </a:p>
        </p:txBody>
      </p:sp>
      <p:sp>
        <p:nvSpPr>
          <p:cNvPr id="6" name="Abgerundetes Rechteck 5"/>
          <p:cNvSpPr/>
          <p:nvPr/>
        </p:nvSpPr>
        <p:spPr>
          <a:xfrm>
            <a:off x="6987941" y="1973179"/>
            <a:ext cx="2050181" cy="1039528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1 Gleichung mit</a:t>
            </a:r>
          </a:p>
          <a:p>
            <a:pPr algn="ctr"/>
            <a:r>
              <a:rPr lang="de-DE" dirty="0" smtClean="0"/>
              <a:t>1 Unbekannten</a:t>
            </a:r>
            <a:endParaRPr lang="de-DE" dirty="0"/>
          </a:p>
        </p:txBody>
      </p:sp>
      <p:sp>
        <p:nvSpPr>
          <p:cNvPr id="7" name="Pfeil nach rechts 6"/>
          <p:cNvSpPr/>
          <p:nvPr/>
        </p:nvSpPr>
        <p:spPr>
          <a:xfrm>
            <a:off x="5553777" y="2271562"/>
            <a:ext cx="1058779" cy="510139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" name="Gerader Verbinder 10"/>
          <p:cNvCxnSpPr/>
          <p:nvPr/>
        </p:nvCxnSpPr>
        <p:spPr>
          <a:xfrm>
            <a:off x="4302494" y="5320400"/>
            <a:ext cx="0" cy="61772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Abgerundetes Rechteck 7"/>
          <p:cNvSpPr/>
          <p:nvPr/>
        </p:nvSpPr>
        <p:spPr>
          <a:xfrm>
            <a:off x="1191928" y="3604152"/>
            <a:ext cx="9788892" cy="4812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Zwingend notwendig: 1 Unbekannte muss mit Hilfe einer Addition wegfallen…</a:t>
            </a:r>
            <a:endParaRPr lang="de-DE" b="1" dirty="0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362" y="5580941"/>
            <a:ext cx="7915275" cy="714375"/>
          </a:xfrm>
          <a:prstGeom prst="rect">
            <a:avLst/>
          </a:prstGeom>
        </p:spPr>
      </p:pic>
      <p:cxnSp>
        <p:nvCxnSpPr>
          <p:cNvPr id="12" name="Gerader Verbinder 11"/>
          <p:cNvCxnSpPr/>
          <p:nvPr/>
        </p:nvCxnSpPr>
        <p:spPr>
          <a:xfrm>
            <a:off x="7891113" y="5317085"/>
            <a:ext cx="0" cy="61772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Abgerundetes Rechteck 12"/>
          <p:cNvSpPr/>
          <p:nvPr/>
        </p:nvSpPr>
        <p:spPr>
          <a:xfrm>
            <a:off x="7390599" y="4668847"/>
            <a:ext cx="1001027" cy="43966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Zahl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3662414" y="4672162"/>
            <a:ext cx="1280160" cy="43966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Gegenzahl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149191" y="4668847"/>
            <a:ext cx="2079057" cy="514079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Wiederholung</a:t>
            </a:r>
            <a:endParaRPr lang="de-DE" b="1" dirty="0">
              <a:solidFill>
                <a:schemeClr val="tx1"/>
              </a:solidFill>
            </a:endParaRPr>
          </a:p>
        </p:txBody>
      </p:sp>
      <p:cxnSp>
        <p:nvCxnSpPr>
          <p:cNvPr id="17" name="Gerade Verbindung mit Pfeil 16"/>
          <p:cNvCxnSpPr>
            <a:stCxn id="14" idx="3"/>
            <a:endCxn id="13" idx="1"/>
          </p:cNvCxnSpPr>
          <p:nvPr/>
        </p:nvCxnSpPr>
        <p:spPr>
          <a:xfrm flipV="1">
            <a:off x="4942574" y="4888679"/>
            <a:ext cx="2448025" cy="3315"/>
          </a:xfrm>
          <a:prstGeom prst="straightConnector1">
            <a:avLst/>
          </a:prstGeom>
          <a:ln w="57150">
            <a:solidFill>
              <a:srgbClr val="00B05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Ellipse 19"/>
          <p:cNvSpPr/>
          <p:nvPr/>
        </p:nvSpPr>
        <p:spPr>
          <a:xfrm>
            <a:off x="5731844" y="4590694"/>
            <a:ext cx="702644" cy="59223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800" b="1" dirty="0" smtClean="0"/>
              <a:t>+</a:t>
            </a:r>
            <a:endParaRPr lang="de-DE" sz="4800" b="1" dirty="0"/>
          </a:p>
        </p:txBody>
      </p:sp>
      <p:cxnSp>
        <p:nvCxnSpPr>
          <p:cNvPr id="22" name="Gerade Verbindung mit Pfeil 21"/>
          <p:cNvCxnSpPr/>
          <p:nvPr/>
        </p:nvCxnSpPr>
        <p:spPr>
          <a:xfrm>
            <a:off x="6086374" y="5182926"/>
            <a:ext cx="0" cy="554788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8518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13" grpId="0" animBg="1"/>
      <p:bldP spid="14" grpId="0" animBg="1"/>
      <p:bldP spid="15" grpId="0" animBg="1"/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308008" y="288758"/>
            <a:ext cx="2367815" cy="471638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Additionsverfahren</a:t>
            </a:r>
            <a:endParaRPr lang="de-DE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feld 4"/>
              <p:cNvSpPr txBox="1"/>
              <p:nvPr/>
            </p:nvSpPr>
            <p:spPr>
              <a:xfrm>
                <a:off x="2420098" y="1817737"/>
                <a:ext cx="12789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=13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5" name="Textfel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098" y="1817737"/>
                <a:ext cx="1278940" cy="276999"/>
              </a:xfrm>
              <a:prstGeom prst="rect">
                <a:avLst/>
              </a:prstGeom>
              <a:blipFill>
                <a:blip r:embed="rId2"/>
                <a:stretch>
                  <a:fillRect l="-2381" t="-2174" r="-3810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Gerader Verbinder 5"/>
          <p:cNvCxnSpPr/>
          <p:nvPr/>
        </p:nvCxnSpPr>
        <p:spPr>
          <a:xfrm>
            <a:off x="2126681" y="2919984"/>
            <a:ext cx="17762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/>
          <p:cNvCxnSpPr/>
          <p:nvPr/>
        </p:nvCxnSpPr>
        <p:spPr>
          <a:xfrm>
            <a:off x="4014951" y="1672617"/>
            <a:ext cx="0" cy="124736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1768891" y="179579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I.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1768891" y="238322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II.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feld 9"/>
              <p:cNvSpPr txBox="1"/>
              <p:nvPr/>
            </p:nvSpPr>
            <p:spPr>
              <a:xfrm>
                <a:off x="2291858" y="2383220"/>
                <a:ext cx="14071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=18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1858" y="2383220"/>
                <a:ext cx="1407180" cy="276999"/>
              </a:xfrm>
              <a:prstGeom prst="rect">
                <a:avLst/>
              </a:prstGeom>
              <a:blipFill>
                <a:blip r:embed="rId3"/>
                <a:stretch>
                  <a:fillRect l="-3896" r="-3463" b="-3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bgerundete rechteckige Legende 14"/>
          <p:cNvSpPr/>
          <p:nvPr/>
        </p:nvSpPr>
        <p:spPr>
          <a:xfrm>
            <a:off x="4868241" y="314722"/>
            <a:ext cx="1780674" cy="481263"/>
          </a:xfrm>
          <a:prstGeom prst="wedgeRoundRectCallout">
            <a:avLst>
              <a:gd name="adj1" fmla="val -90080"/>
              <a:gd name="adj2" fmla="val 175212"/>
              <a:gd name="adj3" fmla="val 16667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Ordnung !!!</a:t>
            </a:r>
            <a:endParaRPr lang="de-DE" dirty="0"/>
          </a:p>
        </p:txBody>
      </p:sp>
      <p:sp>
        <p:nvSpPr>
          <p:cNvPr id="16" name="Ellipse 15"/>
          <p:cNvSpPr/>
          <p:nvPr/>
        </p:nvSpPr>
        <p:spPr>
          <a:xfrm>
            <a:off x="2222155" y="1695405"/>
            <a:ext cx="453668" cy="520463"/>
          </a:xfrm>
          <a:prstGeom prst="ellipse">
            <a:avLst/>
          </a:prstGeom>
          <a:solidFill>
            <a:srgbClr val="00B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Ellipse 17"/>
          <p:cNvSpPr/>
          <p:nvPr/>
        </p:nvSpPr>
        <p:spPr>
          <a:xfrm>
            <a:off x="2222155" y="2296300"/>
            <a:ext cx="453668" cy="520463"/>
          </a:xfrm>
          <a:prstGeom prst="ellipse">
            <a:avLst/>
          </a:prstGeom>
          <a:solidFill>
            <a:srgbClr val="00B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Abgerundetes Rechteck 18"/>
          <p:cNvSpPr/>
          <p:nvPr/>
        </p:nvSpPr>
        <p:spPr>
          <a:xfrm>
            <a:off x="9081436" y="246316"/>
            <a:ext cx="2079057" cy="514079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Wiederholung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Abgerundete rechteckige Legende 19"/>
              <p:cNvSpPr/>
              <p:nvPr/>
            </p:nvSpPr>
            <p:spPr>
              <a:xfrm>
                <a:off x="2779825" y="87947"/>
                <a:ext cx="1838425" cy="934815"/>
              </a:xfrm>
              <a:prstGeom prst="wedgeRoundRectCallout">
                <a:avLst>
                  <a:gd name="adj1" fmla="val -62236"/>
                  <a:gd name="adj2" fmla="val 126338"/>
                  <a:gd name="adj3" fmla="val 166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Ungleichheit: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≠2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0" name="Abgerundete rechteckige Legend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9825" y="87947"/>
                <a:ext cx="1838425" cy="934815"/>
              </a:xfrm>
              <a:prstGeom prst="wedgeRoundRectCallout">
                <a:avLst>
                  <a:gd name="adj1" fmla="val -62236"/>
                  <a:gd name="adj2" fmla="val 126338"/>
                  <a:gd name="adj3" fmla="val 16667"/>
                </a:avLst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bgerundete rechteckige Legende 21"/>
          <p:cNvSpPr/>
          <p:nvPr/>
        </p:nvSpPr>
        <p:spPr>
          <a:xfrm>
            <a:off x="165689" y="3305755"/>
            <a:ext cx="1383978" cy="419222"/>
          </a:xfrm>
          <a:prstGeom prst="wedgeRoundRectCallout">
            <a:avLst>
              <a:gd name="adj1" fmla="val 77959"/>
              <a:gd name="adj2" fmla="val -19616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Wertgleichheit!</a:t>
            </a:r>
            <a:endParaRPr lang="de-DE" sz="1400" dirty="0"/>
          </a:p>
        </p:txBody>
      </p:sp>
      <p:sp>
        <p:nvSpPr>
          <p:cNvPr id="21" name="Abgerundete rechteckige Legende 20"/>
          <p:cNvSpPr/>
          <p:nvPr/>
        </p:nvSpPr>
        <p:spPr>
          <a:xfrm>
            <a:off x="142382" y="1112799"/>
            <a:ext cx="1326226" cy="2092414"/>
          </a:xfrm>
          <a:prstGeom prst="wedgeRoundRectCallout">
            <a:avLst>
              <a:gd name="adj1" fmla="val 91748"/>
              <a:gd name="adj2" fmla="val 358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1 Term muss positives Vorzeichen haben, der andere Term muss ein negatives Vorzeichen haben!</a:t>
            </a:r>
            <a:endParaRPr lang="de-DE" sz="1400" dirty="0"/>
          </a:p>
        </p:txBody>
      </p:sp>
      <p:sp>
        <p:nvSpPr>
          <p:cNvPr id="23" name="Abgerundetes Rechteck 22"/>
          <p:cNvSpPr/>
          <p:nvPr/>
        </p:nvSpPr>
        <p:spPr>
          <a:xfrm>
            <a:off x="8679580" y="1001027"/>
            <a:ext cx="2882767" cy="514079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Gleichungen umformen</a:t>
            </a:r>
            <a:endParaRPr lang="de-DE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feld 23"/>
              <p:cNvSpPr txBox="1"/>
              <p:nvPr/>
            </p:nvSpPr>
            <p:spPr>
              <a:xfrm>
                <a:off x="4168768" y="1782765"/>
                <a:ext cx="66364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(−2)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8768" y="1782765"/>
                <a:ext cx="663643" cy="276999"/>
              </a:xfrm>
              <a:prstGeom prst="rect">
                <a:avLst/>
              </a:prstGeom>
              <a:blipFill>
                <a:blip r:embed="rId5"/>
                <a:stretch>
                  <a:fillRect l="-1835" t="-2174" r="-12844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feld 24"/>
              <p:cNvSpPr txBox="1"/>
              <p:nvPr/>
            </p:nvSpPr>
            <p:spPr>
              <a:xfrm>
                <a:off x="2015101" y="3270014"/>
                <a:ext cx="18816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−10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=−26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5" name="Textfeld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5101" y="3270014"/>
                <a:ext cx="1881669" cy="276999"/>
              </a:xfrm>
              <a:prstGeom prst="rect">
                <a:avLst/>
              </a:prstGeom>
              <a:blipFill>
                <a:blip r:embed="rId6"/>
                <a:stretch>
                  <a:fillRect l="-325" r="-2597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Gerader Verbinder 25"/>
          <p:cNvCxnSpPr/>
          <p:nvPr/>
        </p:nvCxnSpPr>
        <p:spPr>
          <a:xfrm>
            <a:off x="2126681" y="4331321"/>
            <a:ext cx="17762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r Verbinder 26"/>
          <p:cNvCxnSpPr/>
          <p:nvPr/>
        </p:nvCxnSpPr>
        <p:spPr>
          <a:xfrm>
            <a:off x="4034466" y="3083954"/>
            <a:ext cx="0" cy="124736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/>
          <p:cNvSpPr txBox="1"/>
          <p:nvPr/>
        </p:nvSpPr>
        <p:spPr>
          <a:xfrm>
            <a:off x="1788406" y="320713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I.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1788406" y="3794557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II.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feld 29"/>
              <p:cNvSpPr txBox="1"/>
              <p:nvPr/>
            </p:nvSpPr>
            <p:spPr>
              <a:xfrm>
                <a:off x="2311373" y="3794557"/>
                <a:ext cx="14071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=18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30" name="Textfeld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1373" y="3794557"/>
                <a:ext cx="1407180" cy="276999"/>
              </a:xfrm>
              <a:prstGeom prst="rect">
                <a:avLst/>
              </a:prstGeom>
              <a:blipFill>
                <a:blip r:embed="rId7"/>
                <a:stretch>
                  <a:fillRect l="-3463" r="-3896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Freihandform 34"/>
          <p:cNvSpPr/>
          <p:nvPr/>
        </p:nvSpPr>
        <p:spPr>
          <a:xfrm>
            <a:off x="4109748" y="3329518"/>
            <a:ext cx="259883" cy="625642"/>
          </a:xfrm>
          <a:custGeom>
            <a:avLst/>
            <a:gdLst>
              <a:gd name="connsiteX0" fmla="*/ 259883 w 259883"/>
              <a:gd name="connsiteY0" fmla="*/ 0 h 625642"/>
              <a:gd name="connsiteX1" fmla="*/ 259883 w 259883"/>
              <a:gd name="connsiteY1" fmla="*/ 616016 h 625642"/>
              <a:gd name="connsiteX2" fmla="*/ 0 w 259883"/>
              <a:gd name="connsiteY2" fmla="*/ 625642 h 625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9883" h="625642">
                <a:moveTo>
                  <a:pt x="259883" y="0"/>
                </a:moveTo>
                <a:lnTo>
                  <a:pt x="259883" y="616016"/>
                </a:lnTo>
                <a:lnTo>
                  <a:pt x="0" y="625642"/>
                </a:lnTo>
              </a:path>
            </a:pathLst>
          </a:custGeom>
          <a:noFill/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35"/>
          <p:cNvSpPr txBox="1"/>
          <p:nvPr/>
        </p:nvSpPr>
        <p:spPr>
          <a:xfrm>
            <a:off x="4411972" y="374839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37" name="Ellipse 36"/>
          <p:cNvSpPr/>
          <p:nvPr/>
        </p:nvSpPr>
        <p:spPr>
          <a:xfrm>
            <a:off x="2030505" y="3138075"/>
            <a:ext cx="453668" cy="520463"/>
          </a:xfrm>
          <a:prstGeom prst="ellipse">
            <a:avLst/>
          </a:prstGeom>
          <a:solidFill>
            <a:srgbClr val="00B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Ellipse 37"/>
          <p:cNvSpPr/>
          <p:nvPr/>
        </p:nvSpPr>
        <p:spPr>
          <a:xfrm>
            <a:off x="2216137" y="3655883"/>
            <a:ext cx="453668" cy="520463"/>
          </a:xfrm>
          <a:prstGeom prst="ellipse">
            <a:avLst/>
          </a:prstGeom>
          <a:solidFill>
            <a:srgbClr val="00B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feld 38"/>
              <p:cNvSpPr txBox="1"/>
              <p:nvPr/>
            </p:nvSpPr>
            <p:spPr>
              <a:xfrm>
                <a:off x="2025096" y="4678785"/>
                <a:ext cx="18816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−10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=−26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39" name="Textfeld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5096" y="4678785"/>
                <a:ext cx="1881669" cy="276999"/>
              </a:xfrm>
              <a:prstGeom prst="rect">
                <a:avLst/>
              </a:prstGeom>
              <a:blipFill>
                <a:blip r:embed="rId8"/>
                <a:stretch>
                  <a:fillRect r="-2589" b="-3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feld 39"/>
          <p:cNvSpPr txBox="1"/>
          <p:nvPr/>
        </p:nvSpPr>
        <p:spPr>
          <a:xfrm>
            <a:off x="1846114" y="461590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I.</a:t>
            </a:r>
            <a:endParaRPr lang="de-DE" dirty="0"/>
          </a:p>
        </p:txBody>
      </p:sp>
      <p:sp>
        <p:nvSpPr>
          <p:cNvPr id="42" name="Textfeld 41"/>
          <p:cNvSpPr txBox="1"/>
          <p:nvPr/>
        </p:nvSpPr>
        <p:spPr>
          <a:xfrm>
            <a:off x="1817260" y="5105247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II.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feld 42"/>
              <p:cNvSpPr txBox="1"/>
              <p:nvPr/>
            </p:nvSpPr>
            <p:spPr>
              <a:xfrm>
                <a:off x="2673264" y="5151413"/>
                <a:ext cx="109081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=−8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3" name="Textfeld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3264" y="5151413"/>
                <a:ext cx="1090811" cy="276999"/>
              </a:xfrm>
              <a:prstGeom prst="rect">
                <a:avLst/>
              </a:prstGeom>
              <a:blipFill>
                <a:blip r:embed="rId9"/>
                <a:stretch>
                  <a:fillRect l="-1124" r="-5056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Gerader Verbinder 43"/>
          <p:cNvCxnSpPr/>
          <p:nvPr/>
        </p:nvCxnSpPr>
        <p:spPr>
          <a:xfrm>
            <a:off x="2146196" y="5599365"/>
            <a:ext cx="17762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r Verbinder 44"/>
          <p:cNvCxnSpPr/>
          <p:nvPr/>
        </p:nvCxnSpPr>
        <p:spPr>
          <a:xfrm>
            <a:off x="4018787" y="4489909"/>
            <a:ext cx="0" cy="11094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feld 46"/>
              <p:cNvSpPr txBox="1"/>
              <p:nvPr/>
            </p:nvSpPr>
            <p:spPr>
              <a:xfrm>
                <a:off x="4109748" y="5151412"/>
                <a:ext cx="64601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:(−4)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7" name="Textfeld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9748" y="5151412"/>
                <a:ext cx="646011" cy="276999"/>
              </a:xfrm>
              <a:prstGeom prst="rect">
                <a:avLst/>
              </a:prstGeom>
              <a:blipFill>
                <a:blip r:embed="rId10"/>
                <a:stretch>
                  <a:fillRect l="-3774" t="-2222" r="-13208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feld 47"/>
              <p:cNvSpPr txBox="1"/>
              <p:nvPr/>
            </p:nvSpPr>
            <p:spPr>
              <a:xfrm>
                <a:off x="2040782" y="5702643"/>
                <a:ext cx="18816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−10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=−26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8" name="Textfeld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0782" y="5702643"/>
                <a:ext cx="1881669" cy="276999"/>
              </a:xfrm>
              <a:prstGeom prst="rect">
                <a:avLst/>
              </a:prstGeom>
              <a:blipFill>
                <a:blip r:embed="rId11"/>
                <a:stretch>
                  <a:fillRect l="-325" r="-2597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feld 48"/>
          <p:cNvSpPr txBox="1"/>
          <p:nvPr/>
        </p:nvSpPr>
        <p:spPr>
          <a:xfrm>
            <a:off x="1861800" y="563976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I.</a:t>
            </a:r>
            <a:endParaRPr lang="de-DE" dirty="0"/>
          </a:p>
        </p:txBody>
      </p:sp>
      <p:sp>
        <p:nvSpPr>
          <p:cNvPr id="50" name="Textfeld 49"/>
          <p:cNvSpPr txBox="1"/>
          <p:nvPr/>
        </p:nvSpPr>
        <p:spPr>
          <a:xfrm>
            <a:off x="1877485" y="6067501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II.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feld 50"/>
              <p:cNvSpPr txBox="1"/>
              <p:nvPr/>
            </p:nvSpPr>
            <p:spPr>
              <a:xfrm>
                <a:off x="3082715" y="6113667"/>
                <a:ext cx="6163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51" name="Textfeld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2715" y="6113667"/>
                <a:ext cx="616323" cy="276999"/>
              </a:xfrm>
              <a:prstGeom prst="rect">
                <a:avLst/>
              </a:prstGeom>
              <a:blipFill>
                <a:blip r:embed="rId12"/>
                <a:stretch>
                  <a:fillRect l="-8911" r="-7921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Gerader Verbinder 51"/>
          <p:cNvCxnSpPr/>
          <p:nvPr/>
        </p:nvCxnSpPr>
        <p:spPr>
          <a:xfrm>
            <a:off x="2175050" y="6471192"/>
            <a:ext cx="17762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r Verbinder 52"/>
          <p:cNvCxnSpPr/>
          <p:nvPr/>
        </p:nvCxnSpPr>
        <p:spPr>
          <a:xfrm>
            <a:off x="4034466" y="5697438"/>
            <a:ext cx="0" cy="73939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feld 54"/>
          <p:cNvSpPr txBox="1"/>
          <p:nvPr/>
        </p:nvSpPr>
        <p:spPr>
          <a:xfrm>
            <a:off x="6449272" y="2890957"/>
            <a:ext cx="3034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Einsetzen in der Zeile darüber: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7" name="Textfeld 56"/>
              <p:cNvSpPr txBox="1"/>
              <p:nvPr/>
            </p:nvSpPr>
            <p:spPr>
              <a:xfrm>
                <a:off x="6730060" y="3547013"/>
                <a:ext cx="22367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−10∙(2)=−26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57" name="Textfeld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0060" y="3547013"/>
                <a:ext cx="2236766" cy="276999"/>
              </a:xfrm>
              <a:prstGeom prst="rect">
                <a:avLst/>
              </a:prstGeom>
              <a:blipFill>
                <a:blip r:embed="rId13"/>
                <a:stretch>
                  <a:fillRect t="-2222" r="-2180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feld 57"/>
          <p:cNvSpPr txBox="1"/>
          <p:nvPr/>
        </p:nvSpPr>
        <p:spPr>
          <a:xfrm>
            <a:off x="6551078" y="34841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I.</a:t>
            </a:r>
            <a:endParaRPr lang="de-DE" dirty="0"/>
          </a:p>
        </p:txBody>
      </p:sp>
      <p:sp>
        <p:nvSpPr>
          <p:cNvPr id="59" name="Textfeld 58"/>
          <p:cNvSpPr txBox="1"/>
          <p:nvPr/>
        </p:nvSpPr>
        <p:spPr>
          <a:xfrm>
            <a:off x="6570926" y="3903518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II.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0" name="Textfeld 59"/>
              <p:cNvSpPr txBox="1"/>
              <p:nvPr/>
            </p:nvSpPr>
            <p:spPr>
              <a:xfrm>
                <a:off x="8063257" y="3949684"/>
                <a:ext cx="6163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60" name="Textfeld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3257" y="3949684"/>
                <a:ext cx="616323" cy="276999"/>
              </a:xfrm>
              <a:prstGeom prst="rect">
                <a:avLst/>
              </a:prstGeom>
              <a:blipFill>
                <a:blip r:embed="rId14"/>
                <a:stretch>
                  <a:fillRect l="-8911" r="-7921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1" name="Gerader Verbinder 60"/>
          <p:cNvCxnSpPr/>
          <p:nvPr/>
        </p:nvCxnSpPr>
        <p:spPr>
          <a:xfrm>
            <a:off x="7078422" y="4277566"/>
            <a:ext cx="17762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r Verbinder 61"/>
          <p:cNvCxnSpPr/>
          <p:nvPr/>
        </p:nvCxnSpPr>
        <p:spPr>
          <a:xfrm>
            <a:off x="9062062" y="3533455"/>
            <a:ext cx="0" cy="73939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3" name="Textfeld 62"/>
              <p:cNvSpPr txBox="1"/>
              <p:nvPr/>
            </p:nvSpPr>
            <p:spPr>
              <a:xfrm>
                <a:off x="9174218" y="3541566"/>
                <a:ext cx="4825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+20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63" name="Textfeld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4218" y="3541566"/>
                <a:ext cx="482504" cy="276999"/>
              </a:xfrm>
              <a:prstGeom prst="rect">
                <a:avLst/>
              </a:prstGeom>
              <a:blipFill>
                <a:blip r:embed="rId15"/>
                <a:stretch>
                  <a:fillRect l="-10127" r="-11392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4" name="Textfeld 63"/>
              <p:cNvSpPr txBox="1"/>
              <p:nvPr/>
            </p:nvSpPr>
            <p:spPr>
              <a:xfrm>
                <a:off x="7734253" y="4434591"/>
                <a:ext cx="108741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=−6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64" name="Textfeld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4253" y="4434591"/>
                <a:ext cx="1087413" cy="276999"/>
              </a:xfrm>
              <a:prstGeom prst="rect">
                <a:avLst/>
              </a:prstGeom>
              <a:blipFill>
                <a:blip r:embed="rId16"/>
                <a:stretch>
                  <a:fillRect l="-1124" r="-4494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extfeld 64"/>
          <p:cNvSpPr txBox="1"/>
          <p:nvPr/>
        </p:nvSpPr>
        <p:spPr>
          <a:xfrm>
            <a:off x="6551078" y="437716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I.</a:t>
            </a:r>
            <a:endParaRPr lang="de-DE" dirty="0"/>
          </a:p>
        </p:txBody>
      </p:sp>
      <p:sp>
        <p:nvSpPr>
          <p:cNvPr id="66" name="Textfeld 65"/>
          <p:cNvSpPr txBox="1"/>
          <p:nvPr/>
        </p:nvSpPr>
        <p:spPr>
          <a:xfrm>
            <a:off x="6570926" y="4796544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II.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7" name="Textfeld 66"/>
              <p:cNvSpPr txBox="1"/>
              <p:nvPr/>
            </p:nvSpPr>
            <p:spPr>
              <a:xfrm>
                <a:off x="8063257" y="4842710"/>
                <a:ext cx="6163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67" name="Textfeld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3257" y="4842710"/>
                <a:ext cx="616323" cy="276999"/>
              </a:xfrm>
              <a:prstGeom prst="rect">
                <a:avLst/>
              </a:prstGeom>
              <a:blipFill>
                <a:blip r:embed="rId17"/>
                <a:stretch>
                  <a:fillRect l="-8911" r="-7921" b="-239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8" name="Gerader Verbinder 67"/>
          <p:cNvCxnSpPr/>
          <p:nvPr/>
        </p:nvCxnSpPr>
        <p:spPr>
          <a:xfrm>
            <a:off x="7078422" y="5170592"/>
            <a:ext cx="17762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Gerader Verbinder 68"/>
          <p:cNvCxnSpPr/>
          <p:nvPr/>
        </p:nvCxnSpPr>
        <p:spPr>
          <a:xfrm>
            <a:off x="9062062" y="4426481"/>
            <a:ext cx="0" cy="73939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0" name="Textfeld 69"/>
              <p:cNvSpPr txBox="1"/>
              <p:nvPr/>
            </p:nvSpPr>
            <p:spPr>
              <a:xfrm>
                <a:off x="9174218" y="4434592"/>
                <a:ext cx="64601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:(−2)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70" name="Textfeld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4218" y="4434592"/>
                <a:ext cx="646011" cy="276999"/>
              </a:xfrm>
              <a:prstGeom prst="rect">
                <a:avLst/>
              </a:prstGeom>
              <a:blipFill>
                <a:blip r:embed="rId18"/>
                <a:stretch>
                  <a:fillRect l="-3774" t="-2174" r="-13208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1" name="Textfeld 70"/>
              <p:cNvSpPr txBox="1"/>
              <p:nvPr/>
            </p:nvSpPr>
            <p:spPr>
              <a:xfrm>
                <a:off x="7397722" y="5301678"/>
                <a:ext cx="13310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            =3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71" name="Textfeld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7722" y="5301678"/>
                <a:ext cx="1331070" cy="276999"/>
              </a:xfrm>
              <a:prstGeom prst="rect">
                <a:avLst/>
              </a:prstGeom>
              <a:blipFill>
                <a:blip r:embed="rId19"/>
                <a:stretch>
                  <a:fillRect l="-2294" r="-3670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Textfeld 71"/>
          <p:cNvSpPr txBox="1"/>
          <p:nvPr/>
        </p:nvSpPr>
        <p:spPr>
          <a:xfrm>
            <a:off x="6570926" y="521566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I.</a:t>
            </a:r>
            <a:endParaRPr lang="de-DE" dirty="0"/>
          </a:p>
        </p:txBody>
      </p:sp>
      <p:sp>
        <p:nvSpPr>
          <p:cNvPr id="73" name="Textfeld 72"/>
          <p:cNvSpPr txBox="1"/>
          <p:nvPr/>
        </p:nvSpPr>
        <p:spPr>
          <a:xfrm>
            <a:off x="6590774" y="5635048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II.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4" name="Textfeld 73"/>
              <p:cNvSpPr txBox="1"/>
              <p:nvPr/>
            </p:nvSpPr>
            <p:spPr>
              <a:xfrm>
                <a:off x="8083105" y="5681214"/>
                <a:ext cx="6163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74" name="Textfeld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3105" y="5681214"/>
                <a:ext cx="616323" cy="276999"/>
              </a:xfrm>
              <a:prstGeom prst="rect">
                <a:avLst/>
              </a:prstGeom>
              <a:blipFill>
                <a:blip r:embed="rId20"/>
                <a:stretch>
                  <a:fillRect l="-8911" r="-7921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5" name="Gerader Verbinder 74"/>
          <p:cNvCxnSpPr/>
          <p:nvPr/>
        </p:nvCxnSpPr>
        <p:spPr>
          <a:xfrm>
            <a:off x="7098270" y="6009096"/>
            <a:ext cx="17762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Gerader Verbinder 75"/>
          <p:cNvCxnSpPr/>
          <p:nvPr/>
        </p:nvCxnSpPr>
        <p:spPr>
          <a:xfrm>
            <a:off x="9081910" y="5264985"/>
            <a:ext cx="0" cy="73939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8" name="Textfeld 77"/>
              <p:cNvSpPr txBox="1"/>
              <p:nvPr/>
            </p:nvSpPr>
            <p:spPr>
              <a:xfrm>
                <a:off x="7531124" y="6286526"/>
                <a:ext cx="100258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endChr m:val="|"/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78" name="Textfeld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1124" y="6286526"/>
                <a:ext cx="1002582" cy="369332"/>
              </a:xfrm>
              <a:prstGeom prst="rect">
                <a:avLst/>
              </a:prstGeom>
              <a:blipFill>
                <a:blip r:embed="rId21"/>
                <a:stretch>
                  <a:fillRect l="-6667" r="-10909" b="-3442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Abgerundetes Rechteck 78"/>
          <p:cNvSpPr/>
          <p:nvPr/>
        </p:nvSpPr>
        <p:spPr>
          <a:xfrm>
            <a:off x="8679580" y="1634126"/>
            <a:ext cx="2882767" cy="64080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Kleinstes gemeinsames Vielfaches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0" name="Abgerundete rechteckige Legende 79"/>
          <p:cNvSpPr/>
          <p:nvPr/>
        </p:nvSpPr>
        <p:spPr>
          <a:xfrm>
            <a:off x="85545" y="4788851"/>
            <a:ext cx="1540527" cy="1101952"/>
          </a:xfrm>
          <a:prstGeom prst="wedgeRoundRectCallout">
            <a:avLst>
              <a:gd name="adj1" fmla="val 64483"/>
              <a:gd name="adj2" fmla="val -1609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1 Gleichung mit 1 Unbekannten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1864285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8" grpId="0" animBg="1"/>
      <p:bldP spid="19" grpId="0" animBg="1"/>
      <p:bldP spid="20" grpId="0" animBg="1"/>
      <p:bldP spid="22" grpId="0" animBg="1"/>
      <p:bldP spid="21" grpId="0" animBg="1"/>
      <p:bldP spid="23" grpId="0" animBg="1"/>
      <p:bldP spid="24" grpId="0"/>
      <p:bldP spid="25" grpId="0"/>
      <p:bldP spid="28" grpId="0"/>
      <p:bldP spid="29" grpId="0"/>
      <p:bldP spid="30" grpId="0"/>
      <p:bldP spid="35" grpId="0" animBg="1"/>
      <p:bldP spid="36" grpId="0"/>
      <p:bldP spid="37" grpId="0" animBg="1"/>
      <p:bldP spid="38" grpId="0" animBg="1"/>
      <p:bldP spid="39" grpId="0"/>
      <p:bldP spid="40" grpId="0"/>
      <p:bldP spid="42" grpId="0"/>
      <p:bldP spid="43" grpId="0"/>
      <p:bldP spid="47" grpId="0"/>
      <p:bldP spid="48" grpId="0"/>
      <p:bldP spid="49" grpId="0"/>
      <p:bldP spid="50" grpId="0"/>
      <p:bldP spid="51" grpId="0"/>
      <p:bldP spid="55" grpId="0"/>
      <p:bldP spid="57" grpId="0"/>
      <p:bldP spid="58" grpId="0"/>
      <p:bldP spid="59" grpId="0"/>
      <p:bldP spid="60" grpId="0"/>
      <p:bldP spid="63" grpId="0"/>
      <p:bldP spid="64" grpId="0"/>
      <p:bldP spid="65" grpId="0"/>
      <p:bldP spid="66" grpId="0"/>
      <p:bldP spid="67" grpId="0"/>
      <p:bldP spid="70" grpId="0"/>
      <p:bldP spid="71" grpId="0"/>
      <p:bldP spid="72" grpId="0"/>
      <p:bldP spid="73" grpId="0"/>
      <p:bldP spid="74" grpId="0"/>
      <p:bldP spid="78" grpId="0"/>
      <p:bldP spid="79" grpId="0" animBg="1"/>
      <p:bldP spid="8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308008" y="288758"/>
            <a:ext cx="2367815" cy="471638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Weiteres Beispiel</a:t>
            </a:r>
            <a:endParaRPr lang="de-DE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feld 4"/>
              <p:cNvSpPr txBox="1"/>
              <p:nvPr/>
            </p:nvSpPr>
            <p:spPr>
              <a:xfrm>
                <a:off x="3829104" y="319151"/>
                <a:ext cx="15354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15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=57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5" name="Textfel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9104" y="319151"/>
                <a:ext cx="1535420" cy="276999"/>
              </a:xfrm>
              <a:prstGeom prst="rect">
                <a:avLst/>
              </a:prstGeom>
              <a:blipFill>
                <a:blip r:embed="rId2"/>
                <a:stretch>
                  <a:fillRect l="-3571" r="-3571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Gerader Verbinder 6"/>
          <p:cNvCxnSpPr/>
          <p:nvPr/>
        </p:nvCxnSpPr>
        <p:spPr>
          <a:xfrm>
            <a:off x="5547361" y="323481"/>
            <a:ext cx="0" cy="5453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3241167" y="30179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I.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3241167" y="607909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II.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feld 9"/>
              <p:cNvSpPr txBox="1"/>
              <p:nvPr/>
            </p:nvSpPr>
            <p:spPr>
              <a:xfrm>
                <a:off x="3920637" y="654075"/>
                <a:ext cx="14071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0" smtClean="0">
                          <a:latin typeface="Cambria Math" panose="02040503050406030204" pitchFamily="18" charset="0"/>
                        </a:rPr>
                        <m:t>33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0637" y="654075"/>
                <a:ext cx="1407180" cy="276999"/>
              </a:xfrm>
              <a:prstGeom prst="rect">
                <a:avLst/>
              </a:prstGeom>
              <a:blipFill>
                <a:blip r:embed="rId3"/>
                <a:stretch>
                  <a:fillRect l="-3463" r="-3896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feld 23"/>
              <p:cNvSpPr txBox="1"/>
              <p:nvPr/>
            </p:nvSpPr>
            <p:spPr>
              <a:xfrm>
                <a:off x="5641044" y="288758"/>
                <a:ext cx="66364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(−1)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1044" y="288758"/>
                <a:ext cx="663643" cy="276999"/>
              </a:xfrm>
              <a:prstGeom prst="rect">
                <a:avLst/>
              </a:prstGeom>
              <a:blipFill>
                <a:blip r:embed="rId4"/>
                <a:stretch>
                  <a:fillRect l="-1835" t="-2174" r="-12844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feld 54"/>
          <p:cNvSpPr txBox="1"/>
          <p:nvPr/>
        </p:nvSpPr>
        <p:spPr>
          <a:xfrm>
            <a:off x="2759910" y="3574003"/>
            <a:ext cx="3034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Einsetzen in der Zeile darüber: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8" name="Textfeld 77"/>
              <p:cNvSpPr txBox="1"/>
              <p:nvPr/>
            </p:nvSpPr>
            <p:spPr>
              <a:xfrm>
                <a:off x="4133852" y="6411753"/>
                <a:ext cx="100258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endChr m:val="|"/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78" name="Textfeld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3852" y="6411753"/>
                <a:ext cx="1002582" cy="369332"/>
              </a:xfrm>
              <a:prstGeom prst="rect">
                <a:avLst/>
              </a:prstGeom>
              <a:blipFill>
                <a:blip r:embed="rId5"/>
                <a:stretch>
                  <a:fillRect l="-6667" r="-10909" b="-35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Freihandform 76"/>
          <p:cNvSpPr/>
          <p:nvPr/>
        </p:nvSpPr>
        <p:spPr>
          <a:xfrm>
            <a:off x="5681391" y="1348370"/>
            <a:ext cx="244515" cy="312821"/>
          </a:xfrm>
          <a:custGeom>
            <a:avLst/>
            <a:gdLst>
              <a:gd name="connsiteX0" fmla="*/ 259883 w 259883"/>
              <a:gd name="connsiteY0" fmla="*/ 0 h 625642"/>
              <a:gd name="connsiteX1" fmla="*/ 259883 w 259883"/>
              <a:gd name="connsiteY1" fmla="*/ 616016 h 625642"/>
              <a:gd name="connsiteX2" fmla="*/ 0 w 259883"/>
              <a:gd name="connsiteY2" fmla="*/ 625642 h 625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9883" h="625642">
                <a:moveTo>
                  <a:pt x="259883" y="0"/>
                </a:moveTo>
                <a:lnTo>
                  <a:pt x="259883" y="616016"/>
                </a:lnTo>
                <a:lnTo>
                  <a:pt x="0" y="625642"/>
                </a:lnTo>
              </a:path>
            </a:pathLst>
          </a:custGeom>
          <a:noFill/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9" name="Textfeld 78"/>
          <p:cNvSpPr txBox="1"/>
          <p:nvPr/>
        </p:nvSpPr>
        <p:spPr>
          <a:xfrm>
            <a:off x="5983615" y="145442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cxnSp>
        <p:nvCxnSpPr>
          <p:cNvPr id="80" name="Gerader Verbinder 79"/>
          <p:cNvCxnSpPr/>
          <p:nvPr/>
        </p:nvCxnSpPr>
        <p:spPr>
          <a:xfrm>
            <a:off x="3698350" y="997909"/>
            <a:ext cx="17762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bgerundete rechteckige Legende 13"/>
          <p:cNvSpPr/>
          <p:nvPr/>
        </p:nvSpPr>
        <p:spPr>
          <a:xfrm>
            <a:off x="7315200" y="350672"/>
            <a:ext cx="2341522" cy="997699"/>
          </a:xfrm>
          <a:prstGeom prst="wedgeRoundRectCallout">
            <a:avLst>
              <a:gd name="adj1" fmla="val -154841"/>
              <a:gd name="adj2" fmla="val -2053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Hier ist es sinnvoller, zuerst y zu eliminieren, da die Terme bereits wertgleich sind!</a:t>
            </a:r>
            <a:endParaRPr lang="de-DE" sz="1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1" name="Textfeld 80"/>
              <p:cNvSpPr txBox="1"/>
              <p:nvPr/>
            </p:nvSpPr>
            <p:spPr>
              <a:xfrm>
                <a:off x="3607984" y="1218148"/>
                <a:ext cx="18816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−15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=−57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81" name="Textfeld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7984" y="1218148"/>
                <a:ext cx="1881669" cy="276999"/>
              </a:xfrm>
              <a:prstGeom prst="rect">
                <a:avLst/>
              </a:prstGeom>
              <a:blipFill>
                <a:blip r:embed="rId6"/>
                <a:stretch>
                  <a:fillRect l="-324" r="-2589" b="-3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2" name="Gerader Verbinder 81"/>
          <p:cNvCxnSpPr/>
          <p:nvPr/>
        </p:nvCxnSpPr>
        <p:spPr>
          <a:xfrm>
            <a:off x="5547361" y="1144410"/>
            <a:ext cx="0" cy="5453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feld 82"/>
          <p:cNvSpPr txBox="1"/>
          <p:nvPr/>
        </p:nvSpPr>
        <p:spPr>
          <a:xfrm>
            <a:off x="3241167" y="112272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I.</a:t>
            </a:r>
            <a:endParaRPr lang="de-DE" dirty="0"/>
          </a:p>
        </p:txBody>
      </p:sp>
      <p:sp>
        <p:nvSpPr>
          <p:cNvPr id="84" name="Textfeld 83"/>
          <p:cNvSpPr txBox="1"/>
          <p:nvPr/>
        </p:nvSpPr>
        <p:spPr>
          <a:xfrm>
            <a:off x="3241167" y="1428838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II.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5" name="Textfeld 84"/>
              <p:cNvSpPr txBox="1"/>
              <p:nvPr/>
            </p:nvSpPr>
            <p:spPr>
              <a:xfrm>
                <a:off x="3920637" y="1475004"/>
                <a:ext cx="14071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0" smtClean="0">
                          <a:latin typeface="Cambria Math" panose="02040503050406030204" pitchFamily="18" charset="0"/>
                        </a:rPr>
                        <m:t>33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85" name="Textfeld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0637" y="1475004"/>
                <a:ext cx="1407180" cy="276999"/>
              </a:xfrm>
              <a:prstGeom prst="rect">
                <a:avLst/>
              </a:prstGeom>
              <a:blipFill>
                <a:blip r:embed="rId7"/>
                <a:stretch>
                  <a:fillRect l="-3463" r="-3896" b="-3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6" name="Gerader Verbinder 85"/>
          <p:cNvCxnSpPr/>
          <p:nvPr/>
        </p:nvCxnSpPr>
        <p:spPr>
          <a:xfrm>
            <a:off x="3698350" y="1818838"/>
            <a:ext cx="17762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Ellipse 86"/>
          <p:cNvSpPr/>
          <p:nvPr/>
        </p:nvSpPr>
        <p:spPr>
          <a:xfrm>
            <a:off x="4248841" y="1185599"/>
            <a:ext cx="468070" cy="306453"/>
          </a:xfrm>
          <a:prstGeom prst="ellipse">
            <a:avLst/>
          </a:prstGeom>
          <a:solidFill>
            <a:srgbClr val="00B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8" name="Ellipse 87"/>
          <p:cNvSpPr/>
          <p:nvPr/>
        </p:nvSpPr>
        <p:spPr>
          <a:xfrm>
            <a:off x="4255855" y="1472271"/>
            <a:ext cx="468070" cy="306453"/>
          </a:xfrm>
          <a:prstGeom prst="ellipse">
            <a:avLst/>
          </a:prstGeom>
          <a:solidFill>
            <a:srgbClr val="00B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9" name="Textfeld 88"/>
              <p:cNvSpPr txBox="1"/>
              <p:nvPr/>
            </p:nvSpPr>
            <p:spPr>
              <a:xfrm>
                <a:off x="3607984" y="2077197"/>
                <a:ext cx="18816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−15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=−57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89" name="Textfeld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7984" y="2077197"/>
                <a:ext cx="1881669" cy="276999"/>
              </a:xfrm>
              <a:prstGeom prst="rect">
                <a:avLst/>
              </a:prstGeom>
              <a:blipFill>
                <a:blip r:embed="rId8"/>
                <a:stretch>
                  <a:fillRect l="-324" r="-2589" b="-3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0" name="Gerader Verbinder 89"/>
          <p:cNvCxnSpPr/>
          <p:nvPr/>
        </p:nvCxnSpPr>
        <p:spPr>
          <a:xfrm>
            <a:off x="5547361" y="2061961"/>
            <a:ext cx="0" cy="5453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feld 90"/>
          <p:cNvSpPr txBox="1"/>
          <p:nvPr/>
        </p:nvSpPr>
        <p:spPr>
          <a:xfrm>
            <a:off x="3241167" y="198176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I.</a:t>
            </a:r>
            <a:endParaRPr lang="de-DE" dirty="0"/>
          </a:p>
        </p:txBody>
      </p:sp>
      <p:sp>
        <p:nvSpPr>
          <p:cNvPr id="92" name="Textfeld 91"/>
          <p:cNvSpPr txBox="1"/>
          <p:nvPr/>
        </p:nvSpPr>
        <p:spPr>
          <a:xfrm>
            <a:off x="3241167" y="2287887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II.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3" name="Textfeld 92"/>
              <p:cNvSpPr txBox="1"/>
              <p:nvPr/>
            </p:nvSpPr>
            <p:spPr>
              <a:xfrm>
                <a:off x="3729022" y="2380220"/>
                <a:ext cx="17799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         =</m:t>
                      </m:r>
                      <m:r>
                        <a:rPr lang="de-DE" b="0" i="0" smtClean="0">
                          <a:latin typeface="Cambria Math" panose="02040503050406030204" pitchFamily="18" charset="0"/>
                        </a:rPr>
                        <m:t>−24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93" name="Textfeld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9022" y="2380220"/>
                <a:ext cx="1779910" cy="276999"/>
              </a:xfrm>
              <a:prstGeom prst="rect">
                <a:avLst/>
              </a:prstGeom>
              <a:blipFill>
                <a:blip r:embed="rId9"/>
                <a:stretch>
                  <a:fillRect l="-342" r="-2740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4" name="Gerader Verbinder 93"/>
          <p:cNvCxnSpPr/>
          <p:nvPr/>
        </p:nvCxnSpPr>
        <p:spPr>
          <a:xfrm>
            <a:off x="3698350" y="2677887"/>
            <a:ext cx="17762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7" name="Textfeld 96"/>
              <p:cNvSpPr txBox="1"/>
              <p:nvPr/>
            </p:nvSpPr>
            <p:spPr>
              <a:xfrm>
                <a:off x="5674975" y="2373614"/>
                <a:ext cx="64601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(−8)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97" name="Textfeld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4975" y="2373614"/>
                <a:ext cx="646011" cy="276999"/>
              </a:xfrm>
              <a:prstGeom prst="rect">
                <a:avLst/>
              </a:prstGeom>
              <a:blipFill>
                <a:blip r:embed="rId10"/>
                <a:stretch>
                  <a:fillRect l="-3774" t="-2174" r="-13208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8" name="Textfeld 97"/>
              <p:cNvSpPr txBox="1"/>
              <p:nvPr/>
            </p:nvSpPr>
            <p:spPr>
              <a:xfrm>
                <a:off x="3623039" y="2866850"/>
                <a:ext cx="18816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−15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=−57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98" name="Textfeld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3039" y="2866850"/>
                <a:ext cx="1881669" cy="276999"/>
              </a:xfrm>
              <a:prstGeom prst="rect">
                <a:avLst/>
              </a:prstGeom>
              <a:blipFill>
                <a:blip r:embed="rId11"/>
                <a:stretch>
                  <a:fillRect r="-2589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9" name="Gerader Verbinder 98"/>
          <p:cNvCxnSpPr/>
          <p:nvPr/>
        </p:nvCxnSpPr>
        <p:spPr>
          <a:xfrm>
            <a:off x="5562416" y="2793112"/>
            <a:ext cx="0" cy="5453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feld 99"/>
          <p:cNvSpPr txBox="1"/>
          <p:nvPr/>
        </p:nvSpPr>
        <p:spPr>
          <a:xfrm>
            <a:off x="3256222" y="277142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I.</a:t>
            </a:r>
            <a:endParaRPr lang="de-DE" dirty="0"/>
          </a:p>
        </p:txBody>
      </p:sp>
      <p:sp>
        <p:nvSpPr>
          <p:cNvPr id="101" name="Textfeld 100"/>
          <p:cNvSpPr txBox="1"/>
          <p:nvPr/>
        </p:nvSpPr>
        <p:spPr>
          <a:xfrm>
            <a:off x="3256222" y="307754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II.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2" name="Textfeld 101"/>
              <p:cNvSpPr txBox="1"/>
              <p:nvPr/>
            </p:nvSpPr>
            <p:spPr>
              <a:xfrm>
                <a:off x="3744077" y="3169873"/>
                <a:ext cx="163884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         =</m:t>
                      </m:r>
                      <m:r>
                        <a:rPr lang="de-DE" b="0" i="0" smtClean="0">
                          <a:latin typeface="Cambria Math" panose="02040503050406030204" pitchFamily="18" charset="0"/>
                        </a:rPr>
                        <m:t>    3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02" name="Textfeld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4077" y="3169873"/>
                <a:ext cx="1638846" cy="276999"/>
              </a:xfrm>
              <a:prstGeom prst="rect">
                <a:avLst/>
              </a:prstGeom>
              <a:blipFill>
                <a:blip r:embed="rId12"/>
                <a:stretch>
                  <a:fillRect r="-2974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3" name="Gerader Verbinder 102"/>
          <p:cNvCxnSpPr/>
          <p:nvPr/>
        </p:nvCxnSpPr>
        <p:spPr>
          <a:xfrm>
            <a:off x="3713405" y="3467540"/>
            <a:ext cx="17762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06" name="Textfeld 105"/>
              <p:cNvSpPr txBox="1"/>
              <p:nvPr/>
            </p:nvSpPr>
            <p:spPr>
              <a:xfrm>
                <a:off x="3321481" y="4085744"/>
                <a:ext cx="22401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−15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∙(3)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=−57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06" name="Textfeld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1481" y="4085744"/>
                <a:ext cx="2240165" cy="276999"/>
              </a:xfrm>
              <a:prstGeom prst="rect">
                <a:avLst/>
              </a:prstGeom>
              <a:blipFill>
                <a:blip r:embed="rId13"/>
                <a:stretch>
                  <a:fillRect l="-272" t="-2174" r="-2452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7" name="Gerader Verbinder 106"/>
          <p:cNvCxnSpPr/>
          <p:nvPr/>
        </p:nvCxnSpPr>
        <p:spPr>
          <a:xfrm>
            <a:off x="5596030" y="4012919"/>
            <a:ext cx="0" cy="5453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feld 107"/>
          <p:cNvSpPr txBox="1"/>
          <p:nvPr/>
        </p:nvSpPr>
        <p:spPr>
          <a:xfrm>
            <a:off x="3091126" y="400002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I.</a:t>
            </a:r>
            <a:endParaRPr lang="de-DE" dirty="0"/>
          </a:p>
        </p:txBody>
      </p:sp>
      <p:sp>
        <p:nvSpPr>
          <p:cNvPr id="109" name="Textfeld 108"/>
          <p:cNvSpPr txBox="1"/>
          <p:nvPr/>
        </p:nvSpPr>
        <p:spPr>
          <a:xfrm>
            <a:off x="3048473" y="4301269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II.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0" name="Textfeld 109"/>
              <p:cNvSpPr txBox="1"/>
              <p:nvPr/>
            </p:nvSpPr>
            <p:spPr>
              <a:xfrm>
                <a:off x="3777691" y="4389680"/>
                <a:ext cx="163884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         =</m:t>
                      </m:r>
                      <m:r>
                        <a:rPr lang="de-DE" b="0" i="0" smtClean="0">
                          <a:latin typeface="Cambria Math" panose="02040503050406030204" pitchFamily="18" charset="0"/>
                        </a:rPr>
                        <m:t>    3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10" name="Textfeld 10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7691" y="4389680"/>
                <a:ext cx="1638846" cy="276999"/>
              </a:xfrm>
              <a:prstGeom prst="rect">
                <a:avLst/>
              </a:prstGeom>
              <a:blipFill>
                <a:blip r:embed="rId14"/>
                <a:stretch>
                  <a:fillRect r="-2602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1" name="Gerader Verbinder 110"/>
          <p:cNvCxnSpPr/>
          <p:nvPr/>
        </p:nvCxnSpPr>
        <p:spPr>
          <a:xfrm>
            <a:off x="3747019" y="4687347"/>
            <a:ext cx="17762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2" name="Textfeld 111"/>
              <p:cNvSpPr txBox="1"/>
              <p:nvPr/>
            </p:nvSpPr>
            <p:spPr>
              <a:xfrm>
                <a:off x="5630415" y="4049797"/>
                <a:ext cx="4825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+45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12" name="Textfeld 1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0415" y="4049797"/>
                <a:ext cx="482504" cy="276999"/>
              </a:xfrm>
              <a:prstGeom prst="rect">
                <a:avLst/>
              </a:prstGeom>
              <a:blipFill>
                <a:blip r:embed="rId15"/>
                <a:stretch>
                  <a:fillRect l="-10127" r="-12658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3" name="Textfeld 112"/>
              <p:cNvSpPr txBox="1"/>
              <p:nvPr/>
            </p:nvSpPr>
            <p:spPr>
              <a:xfrm>
                <a:off x="4284636" y="4911727"/>
                <a:ext cx="121905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=−12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13" name="Textfeld 1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4636" y="4911727"/>
                <a:ext cx="1219052" cy="276999"/>
              </a:xfrm>
              <a:prstGeom prst="rect">
                <a:avLst/>
              </a:prstGeom>
              <a:blipFill>
                <a:blip r:embed="rId16"/>
                <a:stretch>
                  <a:fillRect l="-1000" r="-4000" b="-3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4" name="Gerader Verbinder 113"/>
          <p:cNvCxnSpPr/>
          <p:nvPr/>
        </p:nvCxnSpPr>
        <p:spPr>
          <a:xfrm>
            <a:off x="5596030" y="4838903"/>
            <a:ext cx="0" cy="5453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feld 114"/>
          <p:cNvSpPr txBox="1"/>
          <p:nvPr/>
        </p:nvSpPr>
        <p:spPr>
          <a:xfrm>
            <a:off x="3091126" y="482600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I.</a:t>
            </a:r>
            <a:endParaRPr lang="de-DE" dirty="0"/>
          </a:p>
        </p:txBody>
      </p:sp>
      <p:sp>
        <p:nvSpPr>
          <p:cNvPr id="116" name="Textfeld 115"/>
          <p:cNvSpPr txBox="1"/>
          <p:nvPr/>
        </p:nvSpPr>
        <p:spPr>
          <a:xfrm>
            <a:off x="3048473" y="5127253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II.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7" name="Textfeld 116"/>
              <p:cNvSpPr txBox="1"/>
              <p:nvPr/>
            </p:nvSpPr>
            <p:spPr>
              <a:xfrm>
                <a:off x="3777691" y="5215664"/>
                <a:ext cx="163884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         =</m:t>
                      </m:r>
                      <m:r>
                        <a:rPr lang="de-DE" b="0" i="0" smtClean="0">
                          <a:latin typeface="Cambria Math" panose="02040503050406030204" pitchFamily="18" charset="0"/>
                        </a:rPr>
                        <m:t>    3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17" name="Textfeld 1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7691" y="5215664"/>
                <a:ext cx="1638846" cy="276999"/>
              </a:xfrm>
              <a:prstGeom prst="rect">
                <a:avLst/>
              </a:prstGeom>
              <a:blipFill>
                <a:blip r:embed="rId17"/>
                <a:stretch>
                  <a:fillRect r="-2602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8" name="Gerader Verbinder 117"/>
          <p:cNvCxnSpPr/>
          <p:nvPr/>
        </p:nvCxnSpPr>
        <p:spPr>
          <a:xfrm>
            <a:off x="3747019" y="5513331"/>
            <a:ext cx="17762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9" name="Textfeld 118"/>
              <p:cNvSpPr txBox="1"/>
              <p:nvPr/>
            </p:nvSpPr>
            <p:spPr>
              <a:xfrm>
                <a:off x="5630415" y="4875781"/>
                <a:ext cx="64601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:(−3)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19" name="Textfeld 1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0415" y="4875781"/>
                <a:ext cx="646011" cy="276999"/>
              </a:xfrm>
              <a:prstGeom prst="rect">
                <a:avLst/>
              </a:prstGeom>
              <a:blipFill>
                <a:blip r:embed="rId18"/>
                <a:stretch>
                  <a:fillRect l="-3774" t="-2222" r="-13208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1" name="Textfeld 120"/>
              <p:cNvSpPr txBox="1"/>
              <p:nvPr/>
            </p:nvSpPr>
            <p:spPr>
              <a:xfrm>
                <a:off x="4602101" y="5692041"/>
                <a:ext cx="6163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21" name="Textfeld 1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2101" y="5692041"/>
                <a:ext cx="616323" cy="276999"/>
              </a:xfrm>
              <a:prstGeom prst="rect">
                <a:avLst/>
              </a:prstGeom>
              <a:blipFill>
                <a:blip r:embed="rId19"/>
                <a:stretch>
                  <a:fillRect l="-8911" r="-7921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2" name="Gerader Verbinder 121"/>
          <p:cNvCxnSpPr/>
          <p:nvPr/>
        </p:nvCxnSpPr>
        <p:spPr>
          <a:xfrm>
            <a:off x="5596030" y="5590264"/>
            <a:ext cx="0" cy="5453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feld 122"/>
          <p:cNvSpPr txBox="1"/>
          <p:nvPr/>
        </p:nvSpPr>
        <p:spPr>
          <a:xfrm>
            <a:off x="3091126" y="557737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I.</a:t>
            </a:r>
            <a:endParaRPr lang="de-DE" dirty="0"/>
          </a:p>
        </p:txBody>
      </p:sp>
      <p:sp>
        <p:nvSpPr>
          <p:cNvPr id="124" name="Textfeld 123"/>
          <p:cNvSpPr txBox="1"/>
          <p:nvPr/>
        </p:nvSpPr>
        <p:spPr>
          <a:xfrm>
            <a:off x="3048473" y="5878614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II.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5" name="Textfeld 124"/>
              <p:cNvSpPr txBox="1"/>
              <p:nvPr/>
            </p:nvSpPr>
            <p:spPr>
              <a:xfrm>
                <a:off x="3777691" y="5967025"/>
                <a:ext cx="14849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         =</m:t>
                      </m:r>
                      <m:r>
                        <a:rPr lang="de-DE" b="0" i="0" smtClean="0">
                          <a:latin typeface="Cambria Math" panose="02040503050406030204" pitchFamily="18" charset="0"/>
                        </a:rPr>
                        <m:t> 3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25" name="Textfeld 1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7691" y="5967025"/>
                <a:ext cx="1484958" cy="276999"/>
              </a:xfrm>
              <a:prstGeom prst="rect">
                <a:avLst/>
              </a:prstGeom>
              <a:blipFill>
                <a:blip r:embed="rId20"/>
                <a:stretch>
                  <a:fillRect r="-3292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6" name="Gerader Verbinder 125"/>
          <p:cNvCxnSpPr/>
          <p:nvPr/>
        </p:nvCxnSpPr>
        <p:spPr>
          <a:xfrm>
            <a:off x="3747019" y="6264692"/>
            <a:ext cx="17762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4970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8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55" grpId="0"/>
      <p:bldP spid="78" grpId="0"/>
      <p:bldP spid="77" grpId="0" animBg="1"/>
      <p:bldP spid="79" grpId="0"/>
      <p:bldP spid="14" grpId="0" animBg="1"/>
      <p:bldP spid="81" grpId="0"/>
      <p:bldP spid="83" grpId="0"/>
      <p:bldP spid="84" grpId="0"/>
      <p:bldP spid="85" grpId="0"/>
      <p:bldP spid="87" grpId="0" animBg="1"/>
      <p:bldP spid="88" grpId="0" animBg="1"/>
      <p:bldP spid="89" grpId="0"/>
      <p:bldP spid="91" grpId="0"/>
      <p:bldP spid="92" grpId="0"/>
      <p:bldP spid="93" grpId="0"/>
      <p:bldP spid="97" grpId="0"/>
      <p:bldP spid="98" grpId="0"/>
      <p:bldP spid="101" grpId="0"/>
      <p:bldP spid="102" grpId="0"/>
      <p:bldP spid="106" grpId="0"/>
      <p:bldP spid="108" grpId="0"/>
      <p:bldP spid="109" grpId="0"/>
      <p:bldP spid="110" grpId="0"/>
      <p:bldP spid="112" grpId="0"/>
      <p:bldP spid="113" grpId="0"/>
      <p:bldP spid="115" grpId="0"/>
      <p:bldP spid="116" grpId="0"/>
      <p:bldP spid="117" grpId="0"/>
      <p:bldP spid="119" grpId="0"/>
      <p:bldP spid="121" grpId="0"/>
      <p:bldP spid="123" grpId="0"/>
      <p:bldP spid="124" grpId="0"/>
      <p:bldP spid="125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362</Words>
  <Application>Microsoft Office PowerPoint</Application>
  <PresentationFormat>Breitbild</PresentationFormat>
  <Paragraphs>91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bonerz</dc:creator>
  <cp:lastModifiedBy>bonerz</cp:lastModifiedBy>
  <cp:revision>10</cp:revision>
  <dcterms:created xsi:type="dcterms:W3CDTF">2019-08-09T08:20:58Z</dcterms:created>
  <dcterms:modified xsi:type="dcterms:W3CDTF">2019-08-09T09:41:50Z</dcterms:modified>
</cp:coreProperties>
</file>