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91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16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36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97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47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38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685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75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27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30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E23AE-97B6-466E-B7B3-23CB71E39530}" type="datetimeFigureOut">
              <a:rPr lang="de-DE" smtClean="0"/>
              <a:t>02.02.2019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42493-0F2F-4B2B-9514-F33F47414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069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664323" y="537643"/>
            <a:ext cx="68633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Zinsen mit Zeitfaktoren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504406" y="2026975"/>
            <a:ext cx="9183188" cy="66620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Zinsen werden grundsätzlich für ein Jahr berechnet.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785949" y="3259183"/>
            <a:ext cx="3550920" cy="333102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Zeitfaktoren helfen, das Jahr in Teilintervalle zu zerlegen, in denen die anteiligen Zinsen berechnet werden können.</a:t>
            </a:r>
            <a:endParaRPr lang="de-DE" sz="2800" b="1" dirty="0"/>
          </a:p>
        </p:txBody>
      </p:sp>
      <p:sp>
        <p:nvSpPr>
          <p:cNvPr id="8" name="Abgerundetes Rechteck 7"/>
          <p:cNvSpPr/>
          <p:nvPr/>
        </p:nvSpPr>
        <p:spPr>
          <a:xfrm>
            <a:off x="5249726" y="4614454"/>
            <a:ext cx="3095897" cy="620486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Wochen</a:t>
            </a:r>
            <a:endParaRPr lang="de-DE" sz="2800" b="1" dirty="0"/>
          </a:p>
        </p:txBody>
      </p:sp>
      <p:sp>
        <p:nvSpPr>
          <p:cNvPr id="9" name="Abgerundetes Rechteck 8"/>
          <p:cNvSpPr/>
          <p:nvPr/>
        </p:nvSpPr>
        <p:spPr>
          <a:xfrm>
            <a:off x="5249725" y="5969725"/>
            <a:ext cx="3095897" cy="620486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Monate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5249727" y="3259183"/>
            <a:ext cx="3095897" cy="6204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Tage</a:t>
            </a:r>
            <a:endParaRPr lang="de-DE" sz="2800" b="1" dirty="0"/>
          </a:p>
        </p:txBody>
      </p:sp>
      <p:cxnSp>
        <p:nvCxnSpPr>
          <p:cNvPr id="11" name="Gerade Verbindung mit Pfeil 10"/>
          <p:cNvCxnSpPr>
            <a:stCxn id="6" idx="3"/>
            <a:endCxn id="7" idx="1"/>
          </p:cNvCxnSpPr>
          <p:nvPr/>
        </p:nvCxnSpPr>
        <p:spPr>
          <a:xfrm flipV="1">
            <a:off x="4336869" y="3569426"/>
            <a:ext cx="912858" cy="13552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6" idx="3"/>
            <a:endCxn id="8" idx="1"/>
          </p:cNvCxnSpPr>
          <p:nvPr/>
        </p:nvCxnSpPr>
        <p:spPr>
          <a:xfrm flipV="1">
            <a:off x="4336869" y="4924697"/>
            <a:ext cx="912857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6" idx="3"/>
            <a:endCxn id="9" idx="1"/>
          </p:cNvCxnSpPr>
          <p:nvPr/>
        </p:nvCxnSpPr>
        <p:spPr>
          <a:xfrm>
            <a:off x="4336869" y="4924698"/>
            <a:ext cx="912856" cy="135527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bgerundetes Rechteck 18"/>
          <p:cNvSpPr/>
          <p:nvPr/>
        </p:nvSpPr>
        <p:spPr>
          <a:xfrm>
            <a:off x="9110572" y="3259183"/>
            <a:ext cx="2045108" cy="6204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360 Tage</a:t>
            </a:r>
            <a:endParaRPr lang="de-DE" sz="2800" b="1" dirty="0"/>
          </a:p>
        </p:txBody>
      </p:sp>
      <p:sp>
        <p:nvSpPr>
          <p:cNvPr id="20" name="Abgerundetes Rechteck 19"/>
          <p:cNvSpPr/>
          <p:nvPr/>
        </p:nvSpPr>
        <p:spPr>
          <a:xfrm>
            <a:off x="9110572" y="4614454"/>
            <a:ext cx="2045108" cy="620486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52 Wochen</a:t>
            </a:r>
            <a:endParaRPr lang="de-DE" sz="2800" b="1" dirty="0"/>
          </a:p>
        </p:txBody>
      </p:sp>
      <p:sp>
        <p:nvSpPr>
          <p:cNvPr id="21" name="Abgerundetes Rechteck 20"/>
          <p:cNvSpPr/>
          <p:nvPr/>
        </p:nvSpPr>
        <p:spPr>
          <a:xfrm>
            <a:off x="9110572" y="5969725"/>
            <a:ext cx="2045108" cy="620486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1</a:t>
            </a:r>
            <a:r>
              <a:rPr lang="de-DE" sz="2800" b="1" dirty="0" smtClean="0">
                <a:solidFill>
                  <a:schemeClr val="tx1"/>
                </a:solidFill>
              </a:rPr>
              <a:t>2 Monate</a:t>
            </a:r>
            <a:endParaRPr lang="de-DE" sz="2800" b="1" dirty="0">
              <a:solidFill>
                <a:schemeClr val="tx1"/>
              </a:solidFill>
            </a:endParaRPr>
          </a:p>
        </p:txBody>
      </p:sp>
      <p:cxnSp>
        <p:nvCxnSpPr>
          <p:cNvPr id="22" name="Gerade Verbindung mit Pfeil 21"/>
          <p:cNvCxnSpPr>
            <a:stCxn id="7" idx="3"/>
            <a:endCxn id="19" idx="1"/>
          </p:cNvCxnSpPr>
          <p:nvPr/>
        </p:nvCxnSpPr>
        <p:spPr>
          <a:xfrm>
            <a:off x="8345624" y="3569426"/>
            <a:ext cx="76494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8" idx="3"/>
            <a:endCxn id="20" idx="1"/>
          </p:cNvCxnSpPr>
          <p:nvPr/>
        </p:nvCxnSpPr>
        <p:spPr>
          <a:xfrm>
            <a:off x="8345623" y="4924697"/>
            <a:ext cx="7649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9" idx="3"/>
            <a:endCxn id="21" idx="1"/>
          </p:cNvCxnSpPr>
          <p:nvPr/>
        </p:nvCxnSpPr>
        <p:spPr>
          <a:xfrm>
            <a:off x="8345622" y="6279968"/>
            <a:ext cx="76495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66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  <p:bldP spid="9" grpId="0" animBg="1"/>
      <p:bldP spid="7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011601" y="2488475"/>
            <a:ext cx="2045108" cy="6204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360 Tage</a:t>
            </a:r>
            <a:endParaRPr lang="de-DE" sz="28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1011601" y="3843746"/>
            <a:ext cx="2045108" cy="620486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52 Wochen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1011601" y="5199017"/>
            <a:ext cx="2045108" cy="620486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1</a:t>
            </a:r>
            <a:r>
              <a:rPr lang="de-DE" sz="2800" b="1" dirty="0" smtClean="0">
                <a:solidFill>
                  <a:schemeClr val="tx1"/>
                </a:solidFill>
              </a:rPr>
              <a:t>2 Monate</a:t>
            </a:r>
            <a:endParaRPr lang="de-DE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Abgerundetes Rechteck 6"/>
              <p:cNvSpPr/>
              <p:nvPr/>
            </p:nvSpPr>
            <p:spPr>
              <a:xfrm>
                <a:off x="2259873" y="501287"/>
                <a:ext cx="3080657" cy="1018903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873" y="501287"/>
                <a:ext cx="3080657" cy="1018903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Abgerundetes Rechteck 7"/>
              <p:cNvSpPr/>
              <p:nvPr/>
            </p:nvSpPr>
            <p:spPr>
              <a:xfrm>
                <a:off x="7339148" y="2289266"/>
                <a:ext cx="4234544" cy="1018903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148" y="2289266"/>
                <a:ext cx="4234544" cy="1018903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Abgerundetes Rechteck 8"/>
              <p:cNvSpPr/>
              <p:nvPr/>
            </p:nvSpPr>
            <p:spPr>
              <a:xfrm>
                <a:off x="7339148" y="3690257"/>
                <a:ext cx="4234544" cy="1018903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𝟓𝟐</m:t>
                          </m:r>
                        </m:den>
                      </m:f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148" y="3690257"/>
                <a:ext cx="4234544" cy="1018903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Abgerundetes Rechteck 9"/>
              <p:cNvSpPr/>
              <p:nvPr/>
            </p:nvSpPr>
            <p:spPr>
              <a:xfrm>
                <a:off x="7339148" y="4999808"/>
                <a:ext cx="4234544" cy="1018903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Abgerundetes 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148" y="4999808"/>
                <a:ext cx="4234544" cy="1018903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feil nach rechts 10"/>
          <p:cNvSpPr/>
          <p:nvPr/>
        </p:nvSpPr>
        <p:spPr>
          <a:xfrm>
            <a:off x="3800202" y="2543991"/>
            <a:ext cx="2795452" cy="509452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Korrekturfaktor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3800202" y="3899263"/>
            <a:ext cx="2795452" cy="509452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Korrekturfaktor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Pfeil nach rechts 12"/>
          <p:cNvSpPr/>
          <p:nvPr/>
        </p:nvSpPr>
        <p:spPr>
          <a:xfrm>
            <a:off x="3800202" y="5254535"/>
            <a:ext cx="2795452" cy="509452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Korrekturfaktor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Wolke 14"/>
          <p:cNvSpPr/>
          <p:nvPr/>
        </p:nvSpPr>
        <p:spPr>
          <a:xfrm>
            <a:off x="5733505" y="298813"/>
            <a:ext cx="3971109" cy="1423852"/>
          </a:xfrm>
          <a:prstGeom prst="cloud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</a:rPr>
              <a:t>Jahreszinsen</a:t>
            </a:r>
            <a:endParaRPr lang="de-DE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35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65760" y="300446"/>
            <a:ext cx="1933303" cy="61395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bg1"/>
                </a:solidFill>
              </a:rPr>
              <a:t>Beispiel</a:t>
            </a:r>
            <a:endParaRPr lang="de-DE" sz="3200" b="1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65760" y="1097280"/>
            <a:ext cx="3749040" cy="306977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Nach wie vielen Tagen werden bei einem Zinssatz von 2% einem Guthaben von 1000€ Zinsen in Höhe von 4€ gutgeschrieben?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30199" y="4349931"/>
            <a:ext cx="1404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Gegeben:</a:t>
            </a:r>
            <a:endParaRPr lang="de-DE" sz="2400" b="1" dirty="0"/>
          </a:p>
        </p:txBody>
      </p:sp>
      <p:sp>
        <p:nvSpPr>
          <p:cNvPr id="7" name="Ellipse 6"/>
          <p:cNvSpPr/>
          <p:nvPr/>
        </p:nvSpPr>
        <p:spPr>
          <a:xfrm>
            <a:off x="2299063" y="2180491"/>
            <a:ext cx="713935" cy="451673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2849963" y="2632164"/>
            <a:ext cx="1018652" cy="451673"/>
          </a:xfrm>
          <a:prstGeom prst="ellipse">
            <a:avLst/>
          </a:prstGeom>
          <a:solidFill>
            <a:schemeClr val="accent6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3359289" y="3083837"/>
            <a:ext cx="713935" cy="451673"/>
          </a:xfrm>
          <a:prstGeom prst="ellipse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2452137" y="4396097"/>
                <a:ext cx="11183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137" y="4396097"/>
                <a:ext cx="1118319" cy="369332"/>
              </a:xfrm>
              <a:prstGeom prst="rect">
                <a:avLst/>
              </a:prstGeom>
              <a:blipFill>
                <a:blip r:embed="rId2"/>
                <a:stretch>
                  <a:fillRect l="-6522" r="-5978" b="-262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2454522" y="4956790"/>
                <a:ext cx="16360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𝟏𝟎𝟎𝟎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522" y="4956790"/>
                <a:ext cx="1636089" cy="369332"/>
              </a:xfrm>
              <a:prstGeom prst="rect">
                <a:avLst/>
              </a:prstGeom>
              <a:blipFill>
                <a:blip r:embed="rId3"/>
                <a:stretch>
                  <a:fillRect l="-4104" r="-3731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2452137" y="5517269"/>
                <a:ext cx="104137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137" y="5517269"/>
                <a:ext cx="1041375" cy="369332"/>
              </a:xfrm>
              <a:prstGeom prst="rect">
                <a:avLst/>
              </a:prstGeom>
              <a:blipFill>
                <a:blip r:embed="rId4"/>
                <a:stretch>
                  <a:fillRect l="-6433" r="-6433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/>
          <p:cNvSpPr txBox="1"/>
          <p:nvPr/>
        </p:nvSpPr>
        <p:spPr>
          <a:xfrm>
            <a:off x="630199" y="6063845"/>
            <a:ext cx="130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Gesucht:</a:t>
            </a:r>
            <a:endParaRPr lang="de-DE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2452136" y="6106718"/>
                <a:ext cx="1987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136" y="6106718"/>
                <a:ext cx="198772" cy="369332"/>
              </a:xfrm>
              <a:prstGeom prst="rect">
                <a:avLst/>
              </a:prstGeom>
              <a:blipFill>
                <a:blip r:embed="rId5"/>
                <a:stretch>
                  <a:fillRect l="-30303" r="-30303" b="-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/>
          <p:cNvSpPr txBox="1"/>
          <p:nvPr/>
        </p:nvSpPr>
        <p:spPr>
          <a:xfrm>
            <a:off x="5079375" y="376590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 smtClean="0"/>
              <a:t>Es gilt:</a:t>
            </a:r>
            <a:endParaRPr lang="de-DE" sz="2400" b="1" u="sng" dirty="0"/>
          </a:p>
        </p:txBody>
      </p:sp>
      <p:sp>
        <p:nvSpPr>
          <p:cNvPr id="17" name="Ellipse 16"/>
          <p:cNvSpPr/>
          <p:nvPr/>
        </p:nvSpPr>
        <p:spPr>
          <a:xfrm>
            <a:off x="2849963" y="1322363"/>
            <a:ext cx="1117126" cy="492369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/>
              <p:cNvSpPr/>
              <p:nvPr/>
            </p:nvSpPr>
            <p:spPr>
              <a:xfrm>
                <a:off x="6743482" y="168712"/>
                <a:ext cx="3203954" cy="8774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num>
                        <m:den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lang="de-DE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482" y="168712"/>
                <a:ext cx="3203954" cy="8774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10594918" y="391978"/>
                <a:ext cx="77982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4918" y="391978"/>
                <a:ext cx="779829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hteck 17"/>
              <p:cNvSpPr/>
              <p:nvPr/>
            </p:nvSpPr>
            <p:spPr>
              <a:xfrm>
                <a:off x="5933585" y="1284541"/>
                <a:ext cx="3423117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den>
                      </m:f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num>
                        <m:den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lang="de-DE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Rechtec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585" y="1284541"/>
                <a:ext cx="3423117" cy="8989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10585966" y="1338648"/>
                <a:ext cx="1179041" cy="882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5966" y="1338648"/>
                <a:ext cx="1179041" cy="8820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hteck 19"/>
              <p:cNvSpPr/>
              <p:nvPr/>
            </p:nvSpPr>
            <p:spPr>
              <a:xfrm>
                <a:off x="5933584" y="2421914"/>
                <a:ext cx="3423117" cy="974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den>
                      </m:f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den>
                      </m:f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num>
                        <m:den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lang="de-DE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Rechtec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584" y="2421914"/>
                <a:ext cx="3423117" cy="9743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10659201" y="2693654"/>
                <a:ext cx="11790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9201" y="2693654"/>
                <a:ext cx="1179041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hteck 21"/>
              <p:cNvSpPr/>
              <p:nvPr/>
            </p:nvSpPr>
            <p:spPr>
              <a:xfrm>
                <a:off x="5933583" y="3634692"/>
                <a:ext cx="3834319" cy="974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den>
                      </m:f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den>
                      </m:f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2" name="Rechtec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583" y="3634692"/>
                <a:ext cx="3834319" cy="97436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hteck 22"/>
              <p:cNvSpPr/>
              <p:nvPr/>
            </p:nvSpPr>
            <p:spPr>
              <a:xfrm>
                <a:off x="5933582" y="4847470"/>
                <a:ext cx="4582921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 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𝟏𝟎𝟎𝟎</m:t>
                          </m:r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€</m:t>
                          </m:r>
                        </m:den>
                      </m:f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3" name="Rechtec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582" y="4847470"/>
                <a:ext cx="4582921" cy="90178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hteck 23"/>
              <p:cNvSpPr/>
              <p:nvPr/>
            </p:nvSpPr>
            <p:spPr>
              <a:xfrm>
                <a:off x="5933582" y="6029774"/>
                <a:ext cx="20998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𝟕𝟐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4" name="Rechtec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582" y="6029774"/>
                <a:ext cx="2099806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888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5" grpId="0"/>
      <p:bldP spid="16" grpId="0"/>
      <p:bldP spid="17" grpId="0" animBg="1"/>
      <p:bldP spid="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Breitbild</PresentationFormat>
  <Paragraphs>38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6</cp:revision>
  <dcterms:created xsi:type="dcterms:W3CDTF">2019-02-01T15:46:40Z</dcterms:created>
  <dcterms:modified xsi:type="dcterms:W3CDTF">2019-02-02T06:42:39Z</dcterms:modified>
</cp:coreProperties>
</file>