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68" y="60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4D2D5-EE46-474D-BC17-B01F37B67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63A55A-7683-40BD-890F-45C34104A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F8ECBC-9AE4-4150-8F74-CFA06D34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D4D452-D109-455C-B66F-97E3F584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F4251B-70B5-42A6-B1C0-2332D2F4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59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CBD74-00EB-4909-96B7-E2407634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1DEBB1-9934-4BA0-8951-1E834EBDE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08EC84-4B47-4EF1-AC33-5C4B1390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638666-8D01-4615-9A3A-376F115D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AF6091-8968-4971-A042-5E228FC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5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F85E35B-0796-44BD-A538-CA7DA4DA6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B832AD-73C0-43C9-BEBB-A05BDC8E2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A6381C-EB96-41F8-A748-A5C2389E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75EBBD-D9F3-4D1E-9DF3-530F9F66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5B9FC7-AF5B-440D-BA9A-3134AC2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6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66164-122D-4601-ACDA-F2BABFDD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6C7A-CFFB-4277-BAC4-193604019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3FE8A6-8A20-4C90-A3EE-68D941A0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68F6A0-579F-4CF3-A906-49AD0D86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95022C-F82A-4DAF-B01C-D6B3A976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52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1F116-7E2D-4BC3-891F-8CF43A44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047170-FF1B-45B3-A3CA-25C42921D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67B695-DEFA-4929-9217-80DA2BA2A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53555B-9DEF-4DFC-AA71-D38299CB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E0E2B5-B089-47F0-8D66-0A0970966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56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D1F53-7644-4CFE-8C4B-884DAC32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D20F18-A092-4038-94EB-D488D5818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787FB1-DEB8-45C6-B051-1987A51DF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C8BCA8-834F-4BCD-A513-05A1BD52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0231D4-7DFE-4B6C-B32F-7B921466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B83A0C-C477-4884-AFAB-8CF04AC1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65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F78E0-AF60-4211-B145-8B7E1780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8C1970-6F56-47B1-849A-4BA8A9FA0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B0C603-BB86-4C11-871C-8F8CD38F1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8CF813-0D99-4767-86C4-CC840A904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665580-5E21-4E68-8584-73011BA61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F4213E1-65BD-4F09-A471-741AB71C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02BED6-8925-42E7-BA8B-3F08D8C3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15DFF8-EF6F-47DD-A329-8EADC633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16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5A828-32E0-4C7A-B961-FE47C42BD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D1978A-FE8D-4C4C-A0F8-ACEC9567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9C667A-A91F-494D-BAFB-F141DD08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C4BEC5-9D72-4008-8E0E-F0798F72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33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4D9212-9F47-4150-BDA9-EA2D76B8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F1DC17B-AB94-4757-ABD2-1BE75C07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4B722C-A618-48CC-BA76-7F631761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8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05D8F-1BDA-47C0-8E20-294B810DF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9FF2B3-ACAA-4A21-9CA1-587CC64A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2F94C8-8C60-4B0A-B09A-507D500EC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04F540-079B-4864-8518-10B76B87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7F04F7-84D0-448E-BEC5-AEA6DFEE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F4E25F-DB72-436D-A946-899266FA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24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94C38-3E8F-40F5-9956-F9CE10D6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82FC9C-94AB-4746-8030-604ABC1E5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EC3A69-95A2-4FA1-AE28-29B57F9A3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79BD73-92F4-463B-B4EC-5A23BAF8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A1DE46-1680-4425-AD0B-9179715E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80B281-AC5C-4EE3-862B-6E66A4D4A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56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9B05B7-3221-4500-85EC-44D5FF89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E239F6-72E5-4543-9620-CD5CF37E1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8EEF78-4F7C-4294-823A-3A9167770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3550E-EF7C-43CA-84EE-E12607EB1937}" type="datetimeFigureOut">
              <a:rPr lang="de-DE" smtClean="0"/>
              <a:t>27.09.2018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8FF159-026F-4262-847B-DCF54BF10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E59118-9EA6-445C-9AB3-EEBBB56F0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BADD-ED33-40F8-8041-989CB0C4A5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36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0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image" Target="../media/image9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110.png"/><Relationship Id="rId10" Type="http://schemas.openxmlformats.org/officeDocument/2006/relationships/image" Target="../media/image10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4.m4a"/><Relationship Id="rId7" Type="http://schemas.openxmlformats.org/officeDocument/2006/relationships/image" Target="../media/image9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110.png"/><Relationship Id="rId10" Type="http://schemas.openxmlformats.org/officeDocument/2006/relationships/image" Target="../media/image10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5.m4a"/><Relationship Id="rId7" Type="http://schemas.openxmlformats.org/officeDocument/2006/relationships/image" Target="../media/image13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120.png"/><Relationship Id="rId5" Type="http://schemas.openxmlformats.org/officeDocument/2006/relationships/image" Target="../media/image110.pn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6.m4a"/><Relationship Id="rId7" Type="http://schemas.openxmlformats.org/officeDocument/2006/relationships/image" Target="../media/image18.png"/><Relationship Id="rId12" Type="http://schemas.openxmlformats.org/officeDocument/2006/relationships/image" Target="../media/image1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lke 18">
            <a:extLst>
              <a:ext uri="{FF2B5EF4-FFF2-40B4-BE49-F238E27FC236}">
                <a16:creationId xmlns:a16="http://schemas.microsoft.com/office/drawing/2014/main" id="{1588FA40-6BAE-4397-A014-F7FC687C601B}"/>
              </a:ext>
            </a:extLst>
          </p:cNvPr>
          <p:cNvSpPr/>
          <p:nvPr/>
        </p:nvSpPr>
        <p:spPr>
          <a:xfrm>
            <a:off x="9407653" y="79286"/>
            <a:ext cx="2729829" cy="94142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Haus der Vielecke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00380F0-40DB-4057-9532-FABA01C71844}"/>
              </a:ext>
            </a:extLst>
          </p:cNvPr>
          <p:cNvSpPr/>
          <p:nvPr/>
        </p:nvSpPr>
        <p:spPr>
          <a:xfrm>
            <a:off x="1413392" y="379558"/>
            <a:ext cx="93566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Flächeninhalte und Umfänge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2670D15-9C8A-413A-9813-A0B221F3BF5B}"/>
              </a:ext>
            </a:extLst>
          </p:cNvPr>
          <p:cNvGrpSpPr/>
          <p:nvPr/>
        </p:nvGrpSpPr>
        <p:grpSpPr>
          <a:xfrm>
            <a:off x="1187988" y="2080260"/>
            <a:ext cx="1189072" cy="1833530"/>
            <a:chOff x="1187988" y="2080260"/>
            <a:chExt cx="1189072" cy="183353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BB8F0B5-602D-419A-87AB-74C448DC8218}"/>
                </a:ext>
              </a:extLst>
            </p:cNvPr>
            <p:cNvSpPr/>
            <p:nvPr/>
          </p:nvSpPr>
          <p:spPr>
            <a:xfrm>
              <a:off x="1187988" y="2080260"/>
              <a:ext cx="1189072" cy="118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C8CBE7A-FBFE-4B58-97C1-53D0C3649F64}"/>
                </a:ext>
              </a:extLst>
            </p:cNvPr>
            <p:cNvSpPr txBox="1"/>
            <p:nvPr/>
          </p:nvSpPr>
          <p:spPr>
            <a:xfrm>
              <a:off x="1304893" y="3544458"/>
              <a:ext cx="955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Quadrat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AF03377-34D2-4DD7-9E44-CD3F2B55383A}"/>
              </a:ext>
            </a:extLst>
          </p:cNvPr>
          <p:cNvGrpSpPr/>
          <p:nvPr/>
        </p:nvGrpSpPr>
        <p:grpSpPr>
          <a:xfrm>
            <a:off x="2492864" y="4351142"/>
            <a:ext cx="1885950" cy="1565434"/>
            <a:chOff x="2492864" y="4351142"/>
            <a:chExt cx="1885950" cy="1565434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0F7D300-818D-4C5E-A1DD-2F0AA4105FAF}"/>
                </a:ext>
              </a:extLst>
            </p:cNvPr>
            <p:cNvSpPr/>
            <p:nvPr/>
          </p:nvSpPr>
          <p:spPr>
            <a:xfrm>
              <a:off x="2492864" y="4351142"/>
              <a:ext cx="1885950" cy="923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F6C0094-7C1A-4ADD-A6AF-0CEEEA7E7CE2}"/>
                </a:ext>
              </a:extLst>
            </p:cNvPr>
            <p:cNvSpPr txBox="1"/>
            <p:nvPr/>
          </p:nvSpPr>
          <p:spPr>
            <a:xfrm>
              <a:off x="2920634" y="5547244"/>
              <a:ext cx="10304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Rechteck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F4757F5-DA07-4246-9964-AFC1E29A2E57}"/>
              </a:ext>
            </a:extLst>
          </p:cNvPr>
          <p:cNvGrpSpPr/>
          <p:nvPr/>
        </p:nvGrpSpPr>
        <p:grpSpPr>
          <a:xfrm>
            <a:off x="4334053" y="2003308"/>
            <a:ext cx="2823210" cy="1882557"/>
            <a:chOff x="4334053" y="2003308"/>
            <a:chExt cx="2823210" cy="1882557"/>
          </a:xfrm>
        </p:grpSpPr>
        <p:sp>
          <p:nvSpPr>
            <p:cNvPr id="9" name="Parallelogramm 8">
              <a:extLst>
                <a:ext uri="{FF2B5EF4-FFF2-40B4-BE49-F238E27FC236}">
                  <a16:creationId xmlns:a16="http://schemas.microsoft.com/office/drawing/2014/main" id="{177D9593-8667-4404-A659-E94801548B59}"/>
                </a:ext>
              </a:extLst>
            </p:cNvPr>
            <p:cNvSpPr/>
            <p:nvPr/>
          </p:nvSpPr>
          <p:spPr>
            <a:xfrm>
              <a:off x="4334053" y="2003308"/>
              <a:ext cx="2823210" cy="1188000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A6B52A8-8014-4000-B333-C940072F5AB5}"/>
                </a:ext>
              </a:extLst>
            </p:cNvPr>
            <p:cNvSpPr txBox="1"/>
            <p:nvPr/>
          </p:nvSpPr>
          <p:spPr>
            <a:xfrm>
              <a:off x="4918348" y="3516533"/>
              <a:ext cx="165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Parallelogramm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C3F1864-FACC-4222-BDFB-091D645D4876}"/>
              </a:ext>
            </a:extLst>
          </p:cNvPr>
          <p:cNvGrpSpPr/>
          <p:nvPr/>
        </p:nvGrpSpPr>
        <p:grpSpPr>
          <a:xfrm>
            <a:off x="5798968" y="4363376"/>
            <a:ext cx="1548000" cy="1808170"/>
            <a:chOff x="5798968" y="4363376"/>
            <a:chExt cx="1548000" cy="1808170"/>
          </a:xfrm>
        </p:grpSpPr>
        <p:sp>
          <p:nvSpPr>
            <p:cNvPr id="11" name="Parallelogramm 10">
              <a:extLst>
                <a:ext uri="{FF2B5EF4-FFF2-40B4-BE49-F238E27FC236}">
                  <a16:creationId xmlns:a16="http://schemas.microsoft.com/office/drawing/2014/main" id="{F9313CD2-28F8-4D22-8BA0-269BBE93ED09}"/>
                </a:ext>
              </a:extLst>
            </p:cNvPr>
            <p:cNvSpPr/>
            <p:nvPr/>
          </p:nvSpPr>
          <p:spPr>
            <a:xfrm>
              <a:off x="5798968" y="4363376"/>
              <a:ext cx="1548000" cy="1188000"/>
            </a:xfrm>
            <a:prstGeom prst="parallelogram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B869A171-17C6-48DB-9E0F-1819CFA2DF7E}"/>
                </a:ext>
              </a:extLst>
            </p:cNvPr>
            <p:cNvSpPr txBox="1"/>
            <p:nvPr/>
          </p:nvSpPr>
          <p:spPr>
            <a:xfrm>
              <a:off x="6091692" y="5802214"/>
              <a:ext cx="731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Raute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3F02303-5714-4C27-9A1D-C882AE81BD83}"/>
              </a:ext>
            </a:extLst>
          </p:cNvPr>
          <p:cNvGrpSpPr/>
          <p:nvPr/>
        </p:nvGrpSpPr>
        <p:grpSpPr>
          <a:xfrm>
            <a:off x="8768751" y="2157149"/>
            <a:ext cx="1954530" cy="1234619"/>
            <a:chOff x="8768751" y="2157149"/>
            <a:chExt cx="1954530" cy="1234619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F5E9B76-CB18-4746-BABF-B68B863FE6AA}"/>
                </a:ext>
              </a:extLst>
            </p:cNvPr>
            <p:cNvSpPr/>
            <p:nvPr/>
          </p:nvSpPr>
          <p:spPr>
            <a:xfrm>
              <a:off x="8768751" y="2157149"/>
              <a:ext cx="1954530" cy="857250"/>
            </a:xfrm>
            <a:custGeom>
              <a:avLst/>
              <a:gdLst>
                <a:gd name="connsiteX0" fmla="*/ 0 w 1954530"/>
                <a:gd name="connsiteY0" fmla="*/ 857250 h 857250"/>
                <a:gd name="connsiteX1" fmla="*/ 1211580 w 1954530"/>
                <a:gd name="connsiteY1" fmla="*/ 0 h 857250"/>
                <a:gd name="connsiteX2" fmla="*/ 1954530 w 1954530"/>
                <a:gd name="connsiteY2" fmla="*/ 217170 h 857250"/>
                <a:gd name="connsiteX3" fmla="*/ 0 w 1954530"/>
                <a:gd name="connsiteY3" fmla="*/ 8572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4530" h="857250">
                  <a:moveTo>
                    <a:pt x="0" y="857250"/>
                  </a:moveTo>
                  <a:lnTo>
                    <a:pt x="1211580" y="0"/>
                  </a:lnTo>
                  <a:lnTo>
                    <a:pt x="1954530" y="217170"/>
                  </a:lnTo>
                  <a:lnTo>
                    <a:pt x="0" y="85725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82A2AF0-6219-4ACC-BE0A-3114084E6334}"/>
                </a:ext>
              </a:extLst>
            </p:cNvPr>
            <p:cNvSpPr txBox="1"/>
            <p:nvPr/>
          </p:nvSpPr>
          <p:spPr>
            <a:xfrm>
              <a:off x="9468001" y="3022436"/>
              <a:ext cx="890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Dreieck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3927A37-D3AF-45BC-8157-96D76CC45872}"/>
              </a:ext>
            </a:extLst>
          </p:cNvPr>
          <p:cNvGrpSpPr/>
          <p:nvPr/>
        </p:nvGrpSpPr>
        <p:grpSpPr>
          <a:xfrm>
            <a:off x="8092440" y="3942052"/>
            <a:ext cx="3806190" cy="1597456"/>
            <a:chOff x="8092440" y="3942052"/>
            <a:chExt cx="3806190" cy="1597456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290943FC-CC6E-4FDB-B845-E4D84292EB59}"/>
                </a:ext>
              </a:extLst>
            </p:cNvPr>
            <p:cNvSpPr/>
            <p:nvPr/>
          </p:nvSpPr>
          <p:spPr>
            <a:xfrm>
              <a:off x="8092440" y="3942052"/>
              <a:ext cx="3806190" cy="1028700"/>
            </a:xfrm>
            <a:custGeom>
              <a:avLst/>
              <a:gdLst>
                <a:gd name="connsiteX0" fmla="*/ 0 w 3806190"/>
                <a:gd name="connsiteY0" fmla="*/ 1017270 h 1028700"/>
                <a:gd name="connsiteX1" fmla="*/ 960120 w 3806190"/>
                <a:gd name="connsiteY1" fmla="*/ 0 h 1028700"/>
                <a:gd name="connsiteX2" fmla="*/ 2091690 w 3806190"/>
                <a:gd name="connsiteY2" fmla="*/ 0 h 1028700"/>
                <a:gd name="connsiteX3" fmla="*/ 3806190 w 3806190"/>
                <a:gd name="connsiteY3" fmla="*/ 1028700 h 1028700"/>
                <a:gd name="connsiteX4" fmla="*/ 0 w 3806190"/>
                <a:gd name="connsiteY4" fmla="*/ 101727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6190" h="1028700">
                  <a:moveTo>
                    <a:pt x="0" y="1017270"/>
                  </a:moveTo>
                  <a:lnTo>
                    <a:pt x="960120" y="0"/>
                  </a:lnTo>
                  <a:lnTo>
                    <a:pt x="2091690" y="0"/>
                  </a:lnTo>
                  <a:lnTo>
                    <a:pt x="3806190" y="1028700"/>
                  </a:lnTo>
                  <a:lnTo>
                    <a:pt x="0" y="101727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E8CAD44-49E7-4ED4-A66A-123E1FB410D8}"/>
                </a:ext>
              </a:extLst>
            </p:cNvPr>
            <p:cNvSpPr txBox="1"/>
            <p:nvPr/>
          </p:nvSpPr>
          <p:spPr>
            <a:xfrm>
              <a:off x="9168225" y="5170176"/>
              <a:ext cx="794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Trapez</a:t>
              </a:r>
            </a:p>
          </p:txBody>
        </p:sp>
      </p:grp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633416A6-3FAC-4D12-BBF4-3ACEDF60019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240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32"/>
    </mc:Choice>
    <mc:Fallback>
      <p:transition spd="slow" advTm="43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75922F11-E28F-4BEA-9929-93FF3474E60F}"/>
              </a:ext>
            </a:extLst>
          </p:cNvPr>
          <p:cNvSpPr/>
          <p:nvPr/>
        </p:nvSpPr>
        <p:spPr>
          <a:xfrm>
            <a:off x="3609931" y="1320016"/>
            <a:ext cx="251460" cy="2616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908C49D-6E62-47C4-BF1B-6898649F8F41}"/>
              </a:ext>
            </a:extLst>
          </p:cNvPr>
          <p:cNvSpPr/>
          <p:nvPr/>
        </p:nvSpPr>
        <p:spPr>
          <a:xfrm>
            <a:off x="248234" y="224135"/>
            <a:ext cx="2551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Quadrat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0B444CB-750C-451E-A0A8-9E1F4D0E6931}"/>
              </a:ext>
            </a:extLst>
          </p:cNvPr>
          <p:cNvSpPr/>
          <p:nvPr/>
        </p:nvSpPr>
        <p:spPr>
          <a:xfrm>
            <a:off x="3696625" y="1457176"/>
            <a:ext cx="1189072" cy="1188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2261CAC-AD48-4AAE-93B2-D9659BF1FF0C}"/>
              </a:ext>
            </a:extLst>
          </p:cNvPr>
          <p:cNvSpPr txBox="1"/>
          <p:nvPr/>
        </p:nvSpPr>
        <p:spPr>
          <a:xfrm>
            <a:off x="4113067" y="93395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C123E8-5AFE-4988-AD2A-1503B3C2AEEF}"/>
              </a:ext>
            </a:extLst>
          </p:cNvPr>
          <p:cNvSpPr txBox="1"/>
          <p:nvPr/>
        </p:nvSpPr>
        <p:spPr>
          <a:xfrm>
            <a:off x="3221174" y="178956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98FE23-0188-420B-88F6-82B34FE5B3E8}"/>
              </a:ext>
            </a:extLst>
          </p:cNvPr>
          <p:cNvSpPr/>
          <p:nvPr/>
        </p:nvSpPr>
        <p:spPr>
          <a:xfrm>
            <a:off x="7837153" y="224135"/>
            <a:ext cx="2446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Umfang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B6FD0A1-1B96-4890-9D67-54B89935412A}"/>
              </a:ext>
            </a:extLst>
          </p:cNvPr>
          <p:cNvSpPr/>
          <p:nvPr/>
        </p:nvSpPr>
        <p:spPr>
          <a:xfrm>
            <a:off x="7029820" y="3429000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Flächeninhalt</a:t>
            </a: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B54AB400-73D1-4BCE-BED0-BEA8B096F9C3}"/>
              </a:ext>
            </a:extLst>
          </p:cNvPr>
          <p:cNvSpPr/>
          <p:nvPr/>
        </p:nvSpPr>
        <p:spPr>
          <a:xfrm>
            <a:off x="977672" y="1502896"/>
            <a:ext cx="1680210" cy="855610"/>
          </a:xfrm>
          <a:prstGeom prst="wedgeEllipseCallout">
            <a:avLst>
              <a:gd name="adj1" fmla="val 107739"/>
              <a:gd name="adj2" fmla="val -523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Startpunkt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7614674-FC35-47EB-BDED-EDFCD30EA6B2}"/>
              </a:ext>
            </a:extLst>
          </p:cNvPr>
          <p:cNvCxnSpPr>
            <a:cxnSpLocks/>
          </p:cNvCxnSpPr>
          <p:nvPr/>
        </p:nvCxnSpPr>
        <p:spPr>
          <a:xfrm>
            <a:off x="3696625" y="1450821"/>
            <a:ext cx="1189072" cy="635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A118A9C-AC76-4011-9380-9448EF9592D8}"/>
              </a:ext>
            </a:extLst>
          </p:cNvPr>
          <p:cNvCxnSpPr>
            <a:cxnSpLocks/>
          </p:cNvCxnSpPr>
          <p:nvPr/>
        </p:nvCxnSpPr>
        <p:spPr>
          <a:xfrm>
            <a:off x="4885697" y="1463531"/>
            <a:ext cx="0" cy="1188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5609D4D-D34C-4835-929B-8075184BC35E}"/>
              </a:ext>
            </a:extLst>
          </p:cNvPr>
          <p:cNvCxnSpPr>
            <a:cxnSpLocks/>
          </p:cNvCxnSpPr>
          <p:nvPr/>
        </p:nvCxnSpPr>
        <p:spPr>
          <a:xfrm flipH="1">
            <a:off x="3696624" y="2645176"/>
            <a:ext cx="1189073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67CB2C9-D0A7-48C0-BF37-A0EAC35332BB}"/>
              </a:ext>
            </a:extLst>
          </p:cNvPr>
          <p:cNvCxnSpPr>
            <a:cxnSpLocks/>
          </p:cNvCxnSpPr>
          <p:nvPr/>
        </p:nvCxnSpPr>
        <p:spPr>
          <a:xfrm flipH="1" flipV="1">
            <a:off x="3697561" y="1502896"/>
            <a:ext cx="1" cy="113157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/>
              <p:nvPr/>
            </p:nvSpPr>
            <p:spPr>
              <a:xfrm>
                <a:off x="7385802" y="1462087"/>
                <a:ext cx="8930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802" y="1462087"/>
                <a:ext cx="89306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/>
              <p:nvPr/>
            </p:nvSpPr>
            <p:spPr>
              <a:xfrm>
                <a:off x="8359240" y="1457176"/>
                <a:ext cx="4219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240" y="1457176"/>
                <a:ext cx="42197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/>
              <p:nvPr/>
            </p:nvSpPr>
            <p:spPr>
              <a:xfrm>
                <a:off x="8775682" y="1457176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682" y="1457176"/>
                <a:ext cx="81791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/>
              <p:nvPr/>
            </p:nvSpPr>
            <p:spPr>
              <a:xfrm>
                <a:off x="9465292" y="1457176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292" y="1457176"/>
                <a:ext cx="81791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C7BD8AF-68E0-4836-A075-F124E5DF813F}"/>
                  </a:ext>
                </a:extLst>
              </p:cNvPr>
              <p:cNvSpPr txBox="1"/>
              <p:nvPr/>
            </p:nvSpPr>
            <p:spPr>
              <a:xfrm>
                <a:off x="10156890" y="1442740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C7BD8AF-68E0-4836-A075-F124E5DF8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90" y="1442740"/>
                <a:ext cx="81791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/>
              <p:nvPr/>
            </p:nvSpPr>
            <p:spPr>
              <a:xfrm>
                <a:off x="8174328" y="2375713"/>
                <a:ext cx="1771703" cy="492443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=4 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28" y="2375713"/>
                <a:ext cx="177170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hteck 39">
            <a:extLst>
              <a:ext uri="{FF2B5EF4-FFF2-40B4-BE49-F238E27FC236}">
                <a16:creationId xmlns:a16="http://schemas.microsoft.com/office/drawing/2014/main" id="{BF8DDB71-36C2-439A-A998-EB461C1FC1D7}"/>
              </a:ext>
            </a:extLst>
          </p:cNvPr>
          <p:cNvSpPr/>
          <p:nvPr/>
        </p:nvSpPr>
        <p:spPr>
          <a:xfrm>
            <a:off x="3696624" y="4736044"/>
            <a:ext cx="1189072" cy="118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Sprechblase: oval 40">
            <a:extLst>
              <a:ext uri="{FF2B5EF4-FFF2-40B4-BE49-F238E27FC236}">
                <a16:creationId xmlns:a16="http://schemas.microsoft.com/office/drawing/2014/main" id="{7C1EEA1E-F506-4DD3-8440-94A1E3187F7F}"/>
              </a:ext>
            </a:extLst>
          </p:cNvPr>
          <p:cNvSpPr/>
          <p:nvPr/>
        </p:nvSpPr>
        <p:spPr>
          <a:xfrm>
            <a:off x="1524000" y="5221456"/>
            <a:ext cx="1680210" cy="855610"/>
          </a:xfrm>
          <a:prstGeom prst="wedgeEllipseCallout">
            <a:avLst>
              <a:gd name="adj1" fmla="val 107739"/>
              <a:gd name="adj2" fmla="val -523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Inhalt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5CB169BD-A97C-4DB5-8ACE-B00B9A360EE0}"/>
              </a:ext>
            </a:extLst>
          </p:cNvPr>
          <p:cNvSpPr txBox="1"/>
          <p:nvPr/>
        </p:nvSpPr>
        <p:spPr>
          <a:xfrm>
            <a:off x="3340436" y="495984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9014A0D-7999-47D5-9E2B-D61CE4555980}"/>
              </a:ext>
            </a:extLst>
          </p:cNvPr>
          <p:cNvSpPr txBox="1"/>
          <p:nvPr/>
        </p:nvSpPr>
        <p:spPr>
          <a:xfrm>
            <a:off x="4113066" y="4206469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536BFB32-3503-4285-92C4-58DC309CCEB3}"/>
                  </a:ext>
                </a:extLst>
              </p:cNvPr>
              <p:cNvSpPr txBox="1"/>
              <p:nvPr/>
            </p:nvSpPr>
            <p:spPr>
              <a:xfrm>
                <a:off x="8271432" y="4837601"/>
                <a:ext cx="182641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536BFB32-3503-4285-92C4-58DC309CC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432" y="4837601"/>
                <a:ext cx="1826415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FE68F184-14EA-48AA-96E8-D430E2EBAB22}"/>
                  </a:ext>
                </a:extLst>
              </p:cNvPr>
              <p:cNvSpPr txBox="1"/>
              <p:nvPr/>
            </p:nvSpPr>
            <p:spPr>
              <a:xfrm>
                <a:off x="8278867" y="5584623"/>
                <a:ext cx="1826415" cy="492443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FE68F184-14EA-48AA-96E8-D430E2EB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867" y="5584623"/>
                <a:ext cx="1826415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B702EB8D-7BBD-48E7-B7D2-5B6E9F061C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2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81"/>
    </mc:Choice>
    <mc:Fallback>
      <p:transition spd="slow" advTm="71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8" grpId="0"/>
      <p:bldP spid="9" grpId="0"/>
      <p:bldP spid="11" grpId="0" animBg="1"/>
      <p:bldP spid="34" grpId="0"/>
      <p:bldP spid="35" grpId="0"/>
      <p:bldP spid="36" grpId="0"/>
      <p:bldP spid="37" grpId="0"/>
      <p:bldP spid="38" grpId="0"/>
      <p:bldP spid="39" grpId="0" animBg="1"/>
      <p:bldP spid="41" grpId="0" animBg="1"/>
      <p:bldP spid="44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908C49D-6E62-47C4-BF1B-6898649F8F41}"/>
              </a:ext>
            </a:extLst>
          </p:cNvPr>
          <p:cNvSpPr/>
          <p:nvPr/>
        </p:nvSpPr>
        <p:spPr>
          <a:xfrm>
            <a:off x="139327" y="224135"/>
            <a:ext cx="2769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Rechteck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2261CAC-AD48-4AAE-93B2-D9659BF1FF0C}"/>
              </a:ext>
            </a:extLst>
          </p:cNvPr>
          <p:cNvSpPr txBox="1"/>
          <p:nvPr/>
        </p:nvSpPr>
        <p:spPr>
          <a:xfrm>
            <a:off x="4511964" y="97967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C123E8-5AFE-4988-AD2A-1503B3C2AEEF}"/>
              </a:ext>
            </a:extLst>
          </p:cNvPr>
          <p:cNvSpPr txBox="1"/>
          <p:nvPr/>
        </p:nvSpPr>
        <p:spPr>
          <a:xfrm>
            <a:off x="3221174" y="178956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98FE23-0188-420B-88F6-82B34FE5B3E8}"/>
              </a:ext>
            </a:extLst>
          </p:cNvPr>
          <p:cNvSpPr/>
          <p:nvPr/>
        </p:nvSpPr>
        <p:spPr>
          <a:xfrm>
            <a:off x="7837153" y="224135"/>
            <a:ext cx="2446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Umfang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B6FD0A1-1B96-4890-9D67-54B89935412A}"/>
              </a:ext>
            </a:extLst>
          </p:cNvPr>
          <p:cNvSpPr/>
          <p:nvPr/>
        </p:nvSpPr>
        <p:spPr>
          <a:xfrm>
            <a:off x="7029820" y="3429000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Flächeninhalt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5922F11-E28F-4BEA-9929-93FF3474E60F}"/>
              </a:ext>
            </a:extLst>
          </p:cNvPr>
          <p:cNvSpPr/>
          <p:nvPr/>
        </p:nvSpPr>
        <p:spPr>
          <a:xfrm>
            <a:off x="3567955" y="2508865"/>
            <a:ext cx="251460" cy="2616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B54AB400-73D1-4BCE-BED0-BEA8B096F9C3}"/>
              </a:ext>
            </a:extLst>
          </p:cNvPr>
          <p:cNvSpPr/>
          <p:nvPr/>
        </p:nvSpPr>
        <p:spPr>
          <a:xfrm>
            <a:off x="977672" y="1502896"/>
            <a:ext cx="1680210" cy="855610"/>
          </a:xfrm>
          <a:prstGeom prst="wedgeEllipseCallout">
            <a:avLst>
              <a:gd name="adj1" fmla="val 101617"/>
              <a:gd name="adj2" fmla="val 771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Startpunkt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/>
              <p:nvPr/>
            </p:nvSpPr>
            <p:spPr>
              <a:xfrm>
                <a:off x="7385802" y="1462087"/>
                <a:ext cx="8930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802" y="1462087"/>
                <a:ext cx="89306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/>
              <p:nvPr/>
            </p:nvSpPr>
            <p:spPr>
              <a:xfrm>
                <a:off x="8359240" y="1457176"/>
                <a:ext cx="4219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240" y="1457176"/>
                <a:ext cx="42197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/>
              <p:nvPr/>
            </p:nvSpPr>
            <p:spPr>
              <a:xfrm>
                <a:off x="8775682" y="1457176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682" y="1457176"/>
                <a:ext cx="81791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/>
              <p:nvPr/>
            </p:nvSpPr>
            <p:spPr>
              <a:xfrm>
                <a:off x="9465292" y="1457176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292" y="1457176"/>
                <a:ext cx="81791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C7BD8AF-68E0-4836-A075-F124E5DF813F}"/>
                  </a:ext>
                </a:extLst>
              </p:cNvPr>
              <p:cNvSpPr txBox="1"/>
              <p:nvPr/>
            </p:nvSpPr>
            <p:spPr>
              <a:xfrm>
                <a:off x="10156890" y="1442740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C7BD8AF-68E0-4836-A075-F124E5DF8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90" y="1442740"/>
                <a:ext cx="81791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/>
              <p:nvPr/>
            </p:nvSpPr>
            <p:spPr>
              <a:xfrm>
                <a:off x="7631810" y="2262643"/>
                <a:ext cx="3105658" cy="492443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=2 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 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810" y="2262643"/>
                <a:ext cx="310565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>
            <a:extLst>
              <a:ext uri="{FF2B5EF4-FFF2-40B4-BE49-F238E27FC236}">
                <a16:creationId xmlns:a16="http://schemas.microsoft.com/office/drawing/2014/main" id="{5CB169BD-A97C-4DB5-8ACE-B00B9A360EE0}"/>
              </a:ext>
            </a:extLst>
          </p:cNvPr>
          <p:cNvSpPr txBox="1"/>
          <p:nvPr/>
        </p:nvSpPr>
        <p:spPr>
          <a:xfrm>
            <a:off x="3340436" y="495984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9014A0D-7999-47D5-9E2B-D61CE4555980}"/>
              </a:ext>
            </a:extLst>
          </p:cNvPr>
          <p:cNvSpPr txBox="1"/>
          <p:nvPr/>
        </p:nvSpPr>
        <p:spPr>
          <a:xfrm>
            <a:off x="4511964" y="421282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FE68F184-14EA-48AA-96E8-D430E2EBAB22}"/>
                  </a:ext>
                </a:extLst>
              </p:cNvPr>
              <p:cNvSpPr txBox="1"/>
              <p:nvPr/>
            </p:nvSpPr>
            <p:spPr>
              <a:xfrm>
                <a:off x="8278867" y="5108882"/>
                <a:ext cx="1826415" cy="492443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FE68F184-14EA-48AA-96E8-D430E2EB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867" y="5108882"/>
                <a:ext cx="1826415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hteck 25">
            <a:extLst>
              <a:ext uri="{FF2B5EF4-FFF2-40B4-BE49-F238E27FC236}">
                <a16:creationId xmlns:a16="http://schemas.microsoft.com/office/drawing/2014/main" id="{1F0BC0E3-1352-43BE-8C7B-8AB3270238B7}"/>
              </a:ext>
            </a:extLst>
          </p:cNvPr>
          <p:cNvSpPr/>
          <p:nvPr/>
        </p:nvSpPr>
        <p:spPr>
          <a:xfrm>
            <a:off x="3696624" y="1457176"/>
            <a:ext cx="1885950" cy="117614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9DB6B31-83CF-4746-ACFC-0D4F037D8A3D}"/>
              </a:ext>
            </a:extLst>
          </p:cNvPr>
          <p:cNvSpPr/>
          <p:nvPr/>
        </p:nvSpPr>
        <p:spPr>
          <a:xfrm>
            <a:off x="3693685" y="4767034"/>
            <a:ext cx="1885950" cy="117614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Sprechblase: oval 40">
            <a:extLst>
              <a:ext uri="{FF2B5EF4-FFF2-40B4-BE49-F238E27FC236}">
                <a16:creationId xmlns:a16="http://schemas.microsoft.com/office/drawing/2014/main" id="{7C1EEA1E-F506-4DD3-8440-94A1E3187F7F}"/>
              </a:ext>
            </a:extLst>
          </p:cNvPr>
          <p:cNvSpPr/>
          <p:nvPr/>
        </p:nvSpPr>
        <p:spPr>
          <a:xfrm>
            <a:off x="1524000" y="5221456"/>
            <a:ext cx="1680210" cy="855610"/>
          </a:xfrm>
          <a:prstGeom prst="wedgeEllipseCallout">
            <a:avLst>
              <a:gd name="adj1" fmla="val 107739"/>
              <a:gd name="adj2" fmla="val -523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Inhalt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7614674-FC35-47EB-BDED-EDFCD30EA6B2}"/>
              </a:ext>
            </a:extLst>
          </p:cNvPr>
          <p:cNvCxnSpPr>
            <a:cxnSpLocks/>
          </p:cNvCxnSpPr>
          <p:nvPr/>
        </p:nvCxnSpPr>
        <p:spPr>
          <a:xfrm>
            <a:off x="3696625" y="1450821"/>
            <a:ext cx="188462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A118A9C-AC76-4011-9380-9448EF9592D8}"/>
              </a:ext>
            </a:extLst>
          </p:cNvPr>
          <p:cNvCxnSpPr>
            <a:cxnSpLocks/>
          </p:cNvCxnSpPr>
          <p:nvPr/>
        </p:nvCxnSpPr>
        <p:spPr>
          <a:xfrm>
            <a:off x="5581251" y="1457176"/>
            <a:ext cx="0" cy="1188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5609D4D-D34C-4835-929B-8075184BC35E}"/>
              </a:ext>
            </a:extLst>
          </p:cNvPr>
          <p:cNvCxnSpPr>
            <a:cxnSpLocks/>
          </p:cNvCxnSpPr>
          <p:nvPr/>
        </p:nvCxnSpPr>
        <p:spPr>
          <a:xfrm flipH="1">
            <a:off x="3696625" y="2645176"/>
            <a:ext cx="188594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67CB2C9-D0A7-48C0-BF37-A0EAC35332BB}"/>
              </a:ext>
            </a:extLst>
          </p:cNvPr>
          <p:cNvCxnSpPr>
            <a:cxnSpLocks/>
          </p:cNvCxnSpPr>
          <p:nvPr/>
        </p:nvCxnSpPr>
        <p:spPr>
          <a:xfrm flipV="1">
            <a:off x="3697563" y="1438961"/>
            <a:ext cx="8468" cy="119550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5B400A4-5EFB-437C-8238-9FDEDE9FB1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873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01"/>
    </mc:Choice>
    <mc:Fallback>
      <p:transition spd="slow" advTm="54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  <p:bldP spid="11" grpId="0" animBg="1"/>
      <p:bldP spid="34" grpId="0"/>
      <p:bldP spid="35" grpId="0"/>
      <p:bldP spid="36" grpId="0"/>
      <p:bldP spid="37" grpId="0"/>
      <p:bldP spid="38" grpId="0"/>
      <p:bldP spid="39" grpId="0" animBg="1"/>
      <p:bldP spid="45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908C49D-6E62-47C4-BF1B-6898649F8F41}"/>
              </a:ext>
            </a:extLst>
          </p:cNvPr>
          <p:cNvSpPr/>
          <p:nvPr/>
        </p:nvSpPr>
        <p:spPr>
          <a:xfrm>
            <a:off x="109181" y="221919"/>
            <a:ext cx="471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Parallelogramm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2261CAC-AD48-4AAE-93B2-D9659BF1FF0C}"/>
              </a:ext>
            </a:extLst>
          </p:cNvPr>
          <p:cNvSpPr txBox="1"/>
          <p:nvPr/>
        </p:nvSpPr>
        <p:spPr>
          <a:xfrm>
            <a:off x="5049618" y="98780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C123E8-5AFE-4988-AD2A-1503B3C2AEEF}"/>
              </a:ext>
            </a:extLst>
          </p:cNvPr>
          <p:cNvSpPr txBox="1"/>
          <p:nvPr/>
        </p:nvSpPr>
        <p:spPr>
          <a:xfrm>
            <a:off x="3221174" y="1789566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98FE23-0188-420B-88F6-82B34FE5B3E8}"/>
              </a:ext>
            </a:extLst>
          </p:cNvPr>
          <p:cNvSpPr/>
          <p:nvPr/>
        </p:nvSpPr>
        <p:spPr>
          <a:xfrm>
            <a:off x="7837153" y="224135"/>
            <a:ext cx="2446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Umfang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B6FD0A1-1B96-4890-9D67-54B89935412A}"/>
              </a:ext>
            </a:extLst>
          </p:cNvPr>
          <p:cNvSpPr/>
          <p:nvPr/>
        </p:nvSpPr>
        <p:spPr>
          <a:xfrm>
            <a:off x="7029820" y="3429000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Flächeninhalt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5922F11-E28F-4BEA-9929-93FF3474E60F}"/>
              </a:ext>
            </a:extLst>
          </p:cNvPr>
          <p:cNvSpPr/>
          <p:nvPr/>
        </p:nvSpPr>
        <p:spPr>
          <a:xfrm>
            <a:off x="3567955" y="2508865"/>
            <a:ext cx="251460" cy="2616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B54AB400-73D1-4BCE-BED0-BEA8B096F9C3}"/>
              </a:ext>
            </a:extLst>
          </p:cNvPr>
          <p:cNvSpPr/>
          <p:nvPr/>
        </p:nvSpPr>
        <p:spPr>
          <a:xfrm>
            <a:off x="977672" y="1502896"/>
            <a:ext cx="1680210" cy="855610"/>
          </a:xfrm>
          <a:prstGeom prst="wedgeEllipseCallout">
            <a:avLst>
              <a:gd name="adj1" fmla="val 101617"/>
              <a:gd name="adj2" fmla="val 771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Startpunkt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/>
              <p:nvPr/>
            </p:nvSpPr>
            <p:spPr>
              <a:xfrm>
                <a:off x="7385802" y="1462087"/>
                <a:ext cx="8930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802" y="1462087"/>
                <a:ext cx="89306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/>
              <p:nvPr/>
            </p:nvSpPr>
            <p:spPr>
              <a:xfrm>
                <a:off x="8359240" y="1457176"/>
                <a:ext cx="4219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240" y="1457176"/>
                <a:ext cx="42197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/>
              <p:nvPr/>
            </p:nvSpPr>
            <p:spPr>
              <a:xfrm>
                <a:off x="8775682" y="1457176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682" y="1457176"/>
                <a:ext cx="81791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/>
              <p:nvPr/>
            </p:nvSpPr>
            <p:spPr>
              <a:xfrm>
                <a:off x="9465292" y="1457176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292" y="1457176"/>
                <a:ext cx="81791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C7BD8AF-68E0-4836-A075-F124E5DF813F}"/>
                  </a:ext>
                </a:extLst>
              </p:cNvPr>
              <p:cNvSpPr txBox="1"/>
              <p:nvPr/>
            </p:nvSpPr>
            <p:spPr>
              <a:xfrm>
                <a:off x="10156890" y="1442740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C7BD8AF-68E0-4836-A075-F124E5DF8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90" y="1442740"/>
                <a:ext cx="81791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/>
              <p:nvPr/>
            </p:nvSpPr>
            <p:spPr>
              <a:xfrm>
                <a:off x="7631810" y="2262643"/>
                <a:ext cx="3105658" cy="492443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=2 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 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810" y="2262643"/>
                <a:ext cx="3105658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>
            <a:extLst>
              <a:ext uri="{FF2B5EF4-FFF2-40B4-BE49-F238E27FC236}">
                <a16:creationId xmlns:a16="http://schemas.microsoft.com/office/drawing/2014/main" id="{5CB169BD-A97C-4DB5-8ACE-B00B9A360EE0}"/>
              </a:ext>
            </a:extLst>
          </p:cNvPr>
          <p:cNvSpPr txBox="1"/>
          <p:nvPr/>
        </p:nvSpPr>
        <p:spPr>
          <a:xfrm>
            <a:off x="331530" y="4978633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9014A0D-7999-47D5-9E2B-D61CE4555980}"/>
              </a:ext>
            </a:extLst>
          </p:cNvPr>
          <p:cNvSpPr txBox="1"/>
          <p:nvPr/>
        </p:nvSpPr>
        <p:spPr>
          <a:xfrm>
            <a:off x="2120706" y="4279765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FE68F184-14EA-48AA-96E8-D430E2EBAB22}"/>
                  </a:ext>
                </a:extLst>
              </p:cNvPr>
              <p:cNvSpPr txBox="1"/>
              <p:nvPr/>
            </p:nvSpPr>
            <p:spPr>
              <a:xfrm>
                <a:off x="8278867" y="5108882"/>
                <a:ext cx="1826415" cy="492443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FE68F184-14EA-48AA-96E8-D430E2EB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867" y="5108882"/>
                <a:ext cx="1826415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arallelogramm 24">
            <a:extLst>
              <a:ext uri="{FF2B5EF4-FFF2-40B4-BE49-F238E27FC236}">
                <a16:creationId xmlns:a16="http://schemas.microsoft.com/office/drawing/2014/main" id="{2EAABC5F-4133-4D4D-B5D8-517F08CBA535}"/>
              </a:ext>
            </a:extLst>
          </p:cNvPr>
          <p:cNvSpPr/>
          <p:nvPr/>
        </p:nvSpPr>
        <p:spPr>
          <a:xfrm>
            <a:off x="3686378" y="1480036"/>
            <a:ext cx="2823210" cy="1188000"/>
          </a:xfrm>
          <a:prstGeom prst="parallelogram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Parallelogramm 39">
            <a:extLst>
              <a:ext uri="{FF2B5EF4-FFF2-40B4-BE49-F238E27FC236}">
                <a16:creationId xmlns:a16="http://schemas.microsoft.com/office/drawing/2014/main" id="{66CDD5E1-6CC6-4ED2-A7BD-CED12E32A968}"/>
              </a:ext>
            </a:extLst>
          </p:cNvPr>
          <p:cNvSpPr/>
          <p:nvPr/>
        </p:nvSpPr>
        <p:spPr>
          <a:xfrm>
            <a:off x="794830" y="4770959"/>
            <a:ext cx="2823210" cy="1188000"/>
          </a:xfrm>
          <a:prstGeom prst="parallelogram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26F9CEE7-1256-4AB7-AE73-D88EFA69933D}"/>
              </a:ext>
            </a:extLst>
          </p:cNvPr>
          <p:cNvSpPr/>
          <p:nvPr/>
        </p:nvSpPr>
        <p:spPr>
          <a:xfrm>
            <a:off x="795338" y="4776788"/>
            <a:ext cx="309562" cy="1185862"/>
          </a:xfrm>
          <a:custGeom>
            <a:avLst/>
            <a:gdLst>
              <a:gd name="connsiteX0" fmla="*/ 0 w 309562"/>
              <a:gd name="connsiteY0" fmla="*/ 1181100 h 1185862"/>
              <a:gd name="connsiteX1" fmla="*/ 300037 w 309562"/>
              <a:gd name="connsiteY1" fmla="*/ 0 h 1185862"/>
              <a:gd name="connsiteX2" fmla="*/ 309562 w 309562"/>
              <a:gd name="connsiteY2" fmla="*/ 1185862 h 1185862"/>
              <a:gd name="connsiteX3" fmla="*/ 0 w 309562"/>
              <a:gd name="connsiteY3" fmla="*/ 1181100 h 11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562" h="1185862">
                <a:moveTo>
                  <a:pt x="0" y="1181100"/>
                </a:moveTo>
                <a:lnTo>
                  <a:pt x="300037" y="0"/>
                </a:lnTo>
                <a:lnTo>
                  <a:pt x="309562" y="1185862"/>
                </a:lnTo>
                <a:lnTo>
                  <a:pt x="0" y="11811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7C47E581-D763-4158-B180-EBD30FCE87DD}"/>
              </a:ext>
            </a:extLst>
          </p:cNvPr>
          <p:cNvSpPr/>
          <p:nvPr/>
        </p:nvSpPr>
        <p:spPr>
          <a:xfrm>
            <a:off x="687718" y="4798354"/>
            <a:ext cx="407181" cy="1185862"/>
          </a:xfrm>
          <a:custGeom>
            <a:avLst/>
            <a:gdLst>
              <a:gd name="connsiteX0" fmla="*/ 0 w 309562"/>
              <a:gd name="connsiteY0" fmla="*/ 1181100 h 1185862"/>
              <a:gd name="connsiteX1" fmla="*/ 300037 w 309562"/>
              <a:gd name="connsiteY1" fmla="*/ 0 h 1185862"/>
              <a:gd name="connsiteX2" fmla="*/ 309562 w 309562"/>
              <a:gd name="connsiteY2" fmla="*/ 1185862 h 1185862"/>
              <a:gd name="connsiteX3" fmla="*/ 0 w 309562"/>
              <a:gd name="connsiteY3" fmla="*/ 1181100 h 11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562" h="1185862">
                <a:moveTo>
                  <a:pt x="0" y="1181100"/>
                </a:moveTo>
                <a:lnTo>
                  <a:pt x="300037" y="0"/>
                </a:lnTo>
                <a:lnTo>
                  <a:pt x="309562" y="1185862"/>
                </a:lnTo>
                <a:lnTo>
                  <a:pt x="0" y="11811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E12B39AC-E1D5-4EAC-B61B-573AA572C4E8}"/>
              </a:ext>
            </a:extLst>
          </p:cNvPr>
          <p:cNvSpPr/>
          <p:nvPr/>
        </p:nvSpPr>
        <p:spPr>
          <a:xfrm>
            <a:off x="3308478" y="4776788"/>
            <a:ext cx="309562" cy="1185862"/>
          </a:xfrm>
          <a:custGeom>
            <a:avLst/>
            <a:gdLst>
              <a:gd name="connsiteX0" fmla="*/ 0 w 309562"/>
              <a:gd name="connsiteY0" fmla="*/ 1181100 h 1185862"/>
              <a:gd name="connsiteX1" fmla="*/ 300037 w 309562"/>
              <a:gd name="connsiteY1" fmla="*/ 0 h 1185862"/>
              <a:gd name="connsiteX2" fmla="*/ 309562 w 309562"/>
              <a:gd name="connsiteY2" fmla="*/ 1185862 h 1185862"/>
              <a:gd name="connsiteX3" fmla="*/ 0 w 309562"/>
              <a:gd name="connsiteY3" fmla="*/ 1181100 h 11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562" h="1185862">
                <a:moveTo>
                  <a:pt x="0" y="1181100"/>
                </a:moveTo>
                <a:lnTo>
                  <a:pt x="300037" y="0"/>
                </a:lnTo>
                <a:lnTo>
                  <a:pt x="309562" y="1185862"/>
                </a:lnTo>
                <a:lnTo>
                  <a:pt x="0" y="11811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E9F153E-5101-4BFF-A1B9-03039DA9EEB6}"/>
              </a:ext>
            </a:extLst>
          </p:cNvPr>
          <p:cNvSpPr txBox="1"/>
          <p:nvPr/>
        </p:nvSpPr>
        <p:spPr>
          <a:xfrm>
            <a:off x="1154003" y="5108882"/>
            <a:ext cx="3738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h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67CB2C9-D0A7-48C0-BF37-A0EAC35332BB}"/>
              </a:ext>
            </a:extLst>
          </p:cNvPr>
          <p:cNvCxnSpPr>
            <a:cxnSpLocks/>
          </p:cNvCxnSpPr>
          <p:nvPr/>
        </p:nvCxnSpPr>
        <p:spPr>
          <a:xfrm flipV="1">
            <a:off x="3697563" y="1502896"/>
            <a:ext cx="309340" cy="113157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7614674-FC35-47EB-BDED-EDFCD30EA6B2}"/>
              </a:ext>
            </a:extLst>
          </p:cNvPr>
          <p:cNvCxnSpPr>
            <a:cxnSpLocks/>
          </p:cNvCxnSpPr>
          <p:nvPr/>
        </p:nvCxnSpPr>
        <p:spPr>
          <a:xfrm>
            <a:off x="3975544" y="1480036"/>
            <a:ext cx="2534044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A118A9C-AC76-4011-9380-9448EF9592D8}"/>
              </a:ext>
            </a:extLst>
          </p:cNvPr>
          <p:cNvCxnSpPr>
            <a:cxnSpLocks/>
          </p:cNvCxnSpPr>
          <p:nvPr/>
        </p:nvCxnSpPr>
        <p:spPr>
          <a:xfrm flipH="1">
            <a:off x="6227919" y="1480036"/>
            <a:ext cx="281670" cy="11880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5609D4D-D34C-4835-929B-8075184BC35E}"/>
              </a:ext>
            </a:extLst>
          </p:cNvPr>
          <p:cNvCxnSpPr>
            <a:cxnSpLocks/>
          </p:cNvCxnSpPr>
          <p:nvPr/>
        </p:nvCxnSpPr>
        <p:spPr>
          <a:xfrm flipH="1" flipV="1">
            <a:off x="3696626" y="2645176"/>
            <a:ext cx="2531293" cy="2286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prechblase: oval 40">
            <a:extLst>
              <a:ext uri="{FF2B5EF4-FFF2-40B4-BE49-F238E27FC236}">
                <a16:creationId xmlns:a16="http://schemas.microsoft.com/office/drawing/2014/main" id="{7C1EEA1E-F506-4DD3-8440-94A1E3187F7F}"/>
              </a:ext>
            </a:extLst>
          </p:cNvPr>
          <p:cNvSpPr/>
          <p:nvPr/>
        </p:nvSpPr>
        <p:spPr>
          <a:xfrm>
            <a:off x="687718" y="3429000"/>
            <a:ext cx="1680210" cy="855610"/>
          </a:xfrm>
          <a:prstGeom prst="wedgeEllipseCallout">
            <a:avLst>
              <a:gd name="adj1" fmla="val 24066"/>
              <a:gd name="adj2" fmla="val 1546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Inhalt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AC290DF-95D2-40A8-9EE4-861739AF12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122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21"/>
    </mc:Choice>
    <mc:Fallback>
      <p:transition spd="slow" advTm="90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  <p:bldP spid="11" grpId="0" animBg="1"/>
      <p:bldP spid="34" grpId="0"/>
      <p:bldP spid="35" grpId="0"/>
      <p:bldP spid="36" grpId="0"/>
      <p:bldP spid="37" grpId="0"/>
      <p:bldP spid="38" grpId="0"/>
      <p:bldP spid="39" grpId="0" animBg="1"/>
      <p:bldP spid="45" grpId="0" animBg="1"/>
      <p:bldP spid="3" grpId="0" animBg="1"/>
      <p:bldP spid="26" grpId="0" animBg="1"/>
      <p:bldP spid="27" grpId="0" animBg="1"/>
      <p:bldP spid="28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908C49D-6E62-47C4-BF1B-6898649F8F41}"/>
              </a:ext>
            </a:extLst>
          </p:cNvPr>
          <p:cNvSpPr/>
          <p:nvPr/>
        </p:nvSpPr>
        <p:spPr>
          <a:xfrm>
            <a:off x="387949" y="224135"/>
            <a:ext cx="1867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Raute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2261CAC-AD48-4AAE-93B2-D9659BF1FF0C}"/>
              </a:ext>
            </a:extLst>
          </p:cNvPr>
          <p:cNvSpPr txBox="1"/>
          <p:nvPr/>
        </p:nvSpPr>
        <p:spPr>
          <a:xfrm>
            <a:off x="4417428" y="950371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C123E8-5AFE-4988-AD2A-1503B3C2AEEF}"/>
              </a:ext>
            </a:extLst>
          </p:cNvPr>
          <p:cNvSpPr txBox="1"/>
          <p:nvPr/>
        </p:nvSpPr>
        <p:spPr>
          <a:xfrm>
            <a:off x="3162342" y="1739423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98FE23-0188-420B-88F6-82B34FE5B3E8}"/>
              </a:ext>
            </a:extLst>
          </p:cNvPr>
          <p:cNvSpPr/>
          <p:nvPr/>
        </p:nvSpPr>
        <p:spPr>
          <a:xfrm>
            <a:off x="7837153" y="224135"/>
            <a:ext cx="2446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Umfang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B6FD0A1-1B96-4890-9D67-54B89935412A}"/>
              </a:ext>
            </a:extLst>
          </p:cNvPr>
          <p:cNvSpPr/>
          <p:nvPr/>
        </p:nvSpPr>
        <p:spPr>
          <a:xfrm>
            <a:off x="7029820" y="3429000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Flächeninhalt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5922F11-E28F-4BEA-9929-93FF3474E60F}"/>
              </a:ext>
            </a:extLst>
          </p:cNvPr>
          <p:cNvSpPr/>
          <p:nvPr/>
        </p:nvSpPr>
        <p:spPr>
          <a:xfrm>
            <a:off x="3567955" y="2508865"/>
            <a:ext cx="251460" cy="2616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B54AB400-73D1-4BCE-BED0-BEA8B096F9C3}"/>
              </a:ext>
            </a:extLst>
          </p:cNvPr>
          <p:cNvSpPr/>
          <p:nvPr/>
        </p:nvSpPr>
        <p:spPr>
          <a:xfrm>
            <a:off x="977672" y="1502896"/>
            <a:ext cx="1680210" cy="855610"/>
          </a:xfrm>
          <a:prstGeom prst="wedgeEllipseCallout">
            <a:avLst>
              <a:gd name="adj1" fmla="val 101617"/>
              <a:gd name="adj2" fmla="val 771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Startpunkt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/>
              <p:nvPr/>
            </p:nvSpPr>
            <p:spPr>
              <a:xfrm>
                <a:off x="7385802" y="1462087"/>
                <a:ext cx="8930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802" y="1462087"/>
                <a:ext cx="89306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/>
              <p:nvPr/>
            </p:nvSpPr>
            <p:spPr>
              <a:xfrm>
                <a:off x="8359240" y="1457176"/>
                <a:ext cx="4219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240" y="1457176"/>
                <a:ext cx="42197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/>
              <p:nvPr/>
            </p:nvSpPr>
            <p:spPr>
              <a:xfrm>
                <a:off x="8775682" y="1457176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682" y="1457176"/>
                <a:ext cx="81791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/>
              <p:nvPr/>
            </p:nvSpPr>
            <p:spPr>
              <a:xfrm>
                <a:off x="9465292" y="1457176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292" y="1457176"/>
                <a:ext cx="81791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C7BD8AF-68E0-4836-A075-F124E5DF813F}"/>
                  </a:ext>
                </a:extLst>
              </p:cNvPr>
              <p:cNvSpPr txBox="1"/>
              <p:nvPr/>
            </p:nvSpPr>
            <p:spPr>
              <a:xfrm>
                <a:off x="10156890" y="1442740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C7BD8AF-68E0-4836-A075-F124E5DF8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90" y="1442740"/>
                <a:ext cx="81791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/>
              <p:nvPr/>
            </p:nvSpPr>
            <p:spPr>
              <a:xfrm>
                <a:off x="8174328" y="2262643"/>
                <a:ext cx="1771703" cy="492443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=4 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28" y="2262643"/>
                <a:ext cx="1771703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>
            <a:extLst>
              <a:ext uri="{FF2B5EF4-FFF2-40B4-BE49-F238E27FC236}">
                <a16:creationId xmlns:a16="http://schemas.microsoft.com/office/drawing/2014/main" id="{5CB169BD-A97C-4DB5-8ACE-B00B9A360EE0}"/>
              </a:ext>
            </a:extLst>
          </p:cNvPr>
          <p:cNvSpPr txBox="1"/>
          <p:nvPr/>
        </p:nvSpPr>
        <p:spPr>
          <a:xfrm>
            <a:off x="2630252" y="4831883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9014A0D-7999-47D5-9E2B-D61CE4555980}"/>
              </a:ext>
            </a:extLst>
          </p:cNvPr>
          <p:cNvSpPr txBox="1"/>
          <p:nvPr/>
        </p:nvSpPr>
        <p:spPr>
          <a:xfrm>
            <a:off x="3676561" y="3970313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FE68F184-14EA-48AA-96E8-D430E2EBAB22}"/>
                  </a:ext>
                </a:extLst>
              </p:cNvPr>
              <p:cNvSpPr txBox="1"/>
              <p:nvPr/>
            </p:nvSpPr>
            <p:spPr>
              <a:xfrm>
                <a:off x="8278867" y="5108882"/>
                <a:ext cx="1826415" cy="492443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FE68F184-14EA-48AA-96E8-D430E2EB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867" y="5108882"/>
                <a:ext cx="1826415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arallelogramm 23">
            <a:extLst>
              <a:ext uri="{FF2B5EF4-FFF2-40B4-BE49-F238E27FC236}">
                <a16:creationId xmlns:a16="http://schemas.microsoft.com/office/drawing/2014/main" id="{3FAF36A1-9CFF-46E9-8F7B-2AA91ABA68EB}"/>
              </a:ext>
            </a:extLst>
          </p:cNvPr>
          <p:cNvSpPr/>
          <p:nvPr/>
        </p:nvSpPr>
        <p:spPr>
          <a:xfrm>
            <a:off x="3676561" y="1438077"/>
            <a:ext cx="1548000" cy="1188000"/>
          </a:xfrm>
          <a:prstGeom prst="parallelogram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arallelogramm 30">
            <a:extLst>
              <a:ext uri="{FF2B5EF4-FFF2-40B4-BE49-F238E27FC236}">
                <a16:creationId xmlns:a16="http://schemas.microsoft.com/office/drawing/2014/main" id="{B77716C1-DA0B-4687-BAC6-AD1782877A6F}"/>
              </a:ext>
            </a:extLst>
          </p:cNvPr>
          <p:cNvSpPr/>
          <p:nvPr/>
        </p:nvSpPr>
        <p:spPr>
          <a:xfrm>
            <a:off x="2925537" y="4526428"/>
            <a:ext cx="1548000" cy="1188000"/>
          </a:xfrm>
          <a:prstGeom prst="parallelogram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872048D-06B9-4BE6-A2AF-7E31B9F91906}"/>
              </a:ext>
            </a:extLst>
          </p:cNvPr>
          <p:cNvSpPr txBox="1"/>
          <p:nvPr/>
        </p:nvSpPr>
        <p:spPr>
          <a:xfrm>
            <a:off x="3284966" y="4847272"/>
            <a:ext cx="37382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h</a:t>
            </a: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C84E5497-1B40-4981-B981-F0E9E4AE34B4}"/>
              </a:ext>
            </a:extLst>
          </p:cNvPr>
          <p:cNvSpPr/>
          <p:nvPr/>
        </p:nvSpPr>
        <p:spPr>
          <a:xfrm>
            <a:off x="2925537" y="4515951"/>
            <a:ext cx="309562" cy="1185862"/>
          </a:xfrm>
          <a:custGeom>
            <a:avLst/>
            <a:gdLst>
              <a:gd name="connsiteX0" fmla="*/ 0 w 309562"/>
              <a:gd name="connsiteY0" fmla="*/ 1181100 h 1185862"/>
              <a:gd name="connsiteX1" fmla="*/ 300037 w 309562"/>
              <a:gd name="connsiteY1" fmla="*/ 0 h 1185862"/>
              <a:gd name="connsiteX2" fmla="*/ 309562 w 309562"/>
              <a:gd name="connsiteY2" fmla="*/ 1185862 h 1185862"/>
              <a:gd name="connsiteX3" fmla="*/ 0 w 309562"/>
              <a:gd name="connsiteY3" fmla="*/ 1181100 h 11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562" h="1185862">
                <a:moveTo>
                  <a:pt x="0" y="1181100"/>
                </a:moveTo>
                <a:lnTo>
                  <a:pt x="300037" y="0"/>
                </a:lnTo>
                <a:lnTo>
                  <a:pt x="309562" y="1185862"/>
                </a:lnTo>
                <a:lnTo>
                  <a:pt x="0" y="11811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318AC3D9-AD8C-4564-8DD3-253335A50242}"/>
              </a:ext>
            </a:extLst>
          </p:cNvPr>
          <p:cNvSpPr/>
          <p:nvPr/>
        </p:nvSpPr>
        <p:spPr>
          <a:xfrm>
            <a:off x="2861279" y="4539043"/>
            <a:ext cx="373820" cy="1185862"/>
          </a:xfrm>
          <a:custGeom>
            <a:avLst/>
            <a:gdLst>
              <a:gd name="connsiteX0" fmla="*/ 0 w 309562"/>
              <a:gd name="connsiteY0" fmla="*/ 1181100 h 1185862"/>
              <a:gd name="connsiteX1" fmla="*/ 300037 w 309562"/>
              <a:gd name="connsiteY1" fmla="*/ 0 h 1185862"/>
              <a:gd name="connsiteX2" fmla="*/ 309562 w 309562"/>
              <a:gd name="connsiteY2" fmla="*/ 1185862 h 1185862"/>
              <a:gd name="connsiteX3" fmla="*/ 0 w 309562"/>
              <a:gd name="connsiteY3" fmla="*/ 1181100 h 11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562" h="1185862">
                <a:moveTo>
                  <a:pt x="0" y="1181100"/>
                </a:moveTo>
                <a:lnTo>
                  <a:pt x="300037" y="0"/>
                </a:lnTo>
                <a:lnTo>
                  <a:pt x="309562" y="1185862"/>
                </a:lnTo>
                <a:lnTo>
                  <a:pt x="0" y="11811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0249C542-9FCE-4217-916E-5977B69AC071}"/>
              </a:ext>
            </a:extLst>
          </p:cNvPr>
          <p:cNvSpPr/>
          <p:nvPr/>
        </p:nvSpPr>
        <p:spPr>
          <a:xfrm>
            <a:off x="4163975" y="4527497"/>
            <a:ext cx="309562" cy="1185862"/>
          </a:xfrm>
          <a:custGeom>
            <a:avLst/>
            <a:gdLst>
              <a:gd name="connsiteX0" fmla="*/ 0 w 309562"/>
              <a:gd name="connsiteY0" fmla="*/ 1181100 h 1185862"/>
              <a:gd name="connsiteX1" fmla="*/ 300037 w 309562"/>
              <a:gd name="connsiteY1" fmla="*/ 0 h 1185862"/>
              <a:gd name="connsiteX2" fmla="*/ 309562 w 309562"/>
              <a:gd name="connsiteY2" fmla="*/ 1185862 h 1185862"/>
              <a:gd name="connsiteX3" fmla="*/ 0 w 309562"/>
              <a:gd name="connsiteY3" fmla="*/ 1181100 h 11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562" h="1185862">
                <a:moveTo>
                  <a:pt x="0" y="1181100"/>
                </a:moveTo>
                <a:lnTo>
                  <a:pt x="300037" y="0"/>
                </a:lnTo>
                <a:lnTo>
                  <a:pt x="309562" y="1185862"/>
                </a:lnTo>
                <a:lnTo>
                  <a:pt x="0" y="11811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67CB2C9-D0A7-48C0-BF37-A0EAC35332BB}"/>
              </a:ext>
            </a:extLst>
          </p:cNvPr>
          <p:cNvCxnSpPr>
            <a:cxnSpLocks/>
          </p:cNvCxnSpPr>
          <p:nvPr/>
        </p:nvCxnSpPr>
        <p:spPr>
          <a:xfrm flipV="1">
            <a:off x="3697563" y="1385565"/>
            <a:ext cx="300666" cy="124890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7614674-FC35-47EB-BDED-EDFCD30EA6B2}"/>
              </a:ext>
            </a:extLst>
          </p:cNvPr>
          <p:cNvCxnSpPr>
            <a:cxnSpLocks/>
          </p:cNvCxnSpPr>
          <p:nvPr/>
        </p:nvCxnSpPr>
        <p:spPr>
          <a:xfrm>
            <a:off x="3943471" y="1438077"/>
            <a:ext cx="1281090" cy="1909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A118A9C-AC76-4011-9380-9448EF9592D8}"/>
              </a:ext>
            </a:extLst>
          </p:cNvPr>
          <p:cNvCxnSpPr>
            <a:cxnSpLocks/>
          </p:cNvCxnSpPr>
          <p:nvPr/>
        </p:nvCxnSpPr>
        <p:spPr>
          <a:xfrm flipH="1">
            <a:off x="4941469" y="1447626"/>
            <a:ext cx="283092" cy="118684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5609D4D-D34C-4835-929B-8075184BC35E}"/>
              </a:ext>
            </a:extLst>
          </p:cNvPr>
          <p:cNvCxnSpPr>
            <a:cxnSpLocks/>
          </p:cNvCxnSpPr>
          <p:nvPr/>
        </p:nvCxnSpPr>
        <p:spPr>
          <a:xfrm flipH="1">
            <a:off x="3693685" y="2626077"/>
            <a:ext cx="1247785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prechblase: oval 40">
            <a:extLst>
              <a:ext uri="{FF2B5EF4-FFF2-40B4-BE49-F238E27FC236}">
                <a16:creationId xmlns:a16="http://schemas.microsoft.com/office/drawing/2014/main" id="{7C1EEA1E-F506-4DD3-8440-94A1E3187F7F}"/>
              </a:ext>
            </a:extLst>
          </p:cNvPr>
          <p:cNvSpPr/>
          <p:nvPr/>
        </p:nvSpPr>
        <p:spPr>
          <a:xfrm>
            <a:off x="1306230" y="3618133"/>
            <a:ext cx="1680210" cy="855610"/>
          </a:xfrm>
          <a:prstGeom prst="wedgeEllipseCallout">
            <a:avLst>
              <a:gd name="adj1" fmla="val 99576"/>
              <a:gd name="adj2" fmla="val 812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Inhalt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6FC82BB-C725-49FA-8749-92A0B09E0C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99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84"/>
    </mc:Choice>
    <mc:Fallback>
      <p:transition spd="slow" advTm="65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  <p:bldP spid="11" grpId="0" animBg="1"/>
      <p:bldP spid="34" grpId="0"/>
      <p:bldP spid="35" grpId="0"/>
      <p:bldP spid="36" grpId="0"/>
      <p:bldP spid="37" grpId="0"/>
      <p:bldP spid="38" grpId="0"/>
      <p:bldP spid="39" grpId="0" animBg="1"/>
      <p:bldP spid="45" grpId="0" animBg="1"/>
      <p:bldP spid="32" grpId="0" animBg="1"/>
      <p:bldP spid="33" grpId="0" animBg="1"/>
      <p:bldP spid="40" grpId="0" animBg="1"/>
      <p:bldP spid="44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908C49D-6E62-47C4-BF1B-6898649F8F41}"/>
              </a:ext>
            </a:extLst>
          </p:cNvPr>
          <p:cNvSpPr/>
          <p:nvPr/>
        </p:nvSpPr>
        <p:spPr>
          <a:xfrm>
            <a:off x="386908" y="224135"/>
            <a:ext cx="2347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Dreieck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2261CAC-AD48-4AAE-93B2-D9659BF1FF0C}"/>
              </a:ext>
            </a:extLst>
          </p:cNvPr>
          <p:cNvSpPr txBox="1"/>
          <p:nvPr/>
        </p:nvSpPr>
        <p:spPr>
          <a:xfrm>
            <a:off x="5027714" y="455574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C123E8-5AFE-4988-AD2A-1503B3C2AEEF}"/>
              </a:ext>
            </a:extLst>
          </p:cNvPr>
          <p:cNvSpPr txBox="1"/>
          <p:nvPr/>
        </p:nvSpPr>
        <p:spPr>
          <a:xfrm>
            <a:off x="3019752" y="1457176"/>
            <a:ext cx="49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98FE23-0188-420B-88F6-82B34FE5B3E8}"/>
              </a:ext>
            </a:extLst>
          </p:cNvPr>
          <p:cNvSpPr/>
          <p:nvPr/>
        </p:nvSpPr>
        <p:spPr>
          <a:xfrm>
            <a:off x="7837153" y="224135"/>
            <a:ext cx="2446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Umfang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B6FD0A1-1B96-4890-9D67-54B89935412A}"/>
              </a:ext>
            </a:extLst>
          </p:cNvPr>
          <p:cNvSpPr/>
          <p:nvPr/>
        </p:nvSpPr>
        <p:spPr>
          <a:xfrm>
            <a:off x="7029820" y="3429000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Flächeninhalt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5922F11-E28F-4BEA-9929-93FF3474E60F}"/>
              </a:ext>
            </a:extLst>
          </p:cNvPr>
          <p:cNvSpPr/>
          <p:nvPr/>
        </p:nvSpPr>
        <p:spPr>
          <a:xfrm>
            <a:off x="2444474" y="3016683"/>
            <a:ext cx="251460" cy="2616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B54AB400-73D1-4BCE-BED0-BEA8B096F9C3}"/>
              </a:ext>
            </a:extLst>
          </p:cNvPr>
          <p:cNvSpPr/>
          <p:nvPr/>
        </p:nvSpPr>
        <p:spPr>
          <a:xfrm>
            <a:off x="515669" y="1299207"/>
            <a:ext cx="1680210" cy="855610"/>
          </a:xfrm>
          <a:prstGeom prst="wedgeEllipseCallout">
            <a:avLst>
              <a:gd name="adj1" fmla="val 63728"/>
              <a:gd name="adj2" fmla="val 1529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Startpunkt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/>
              <p:nvPr/>
            </p:nvSpPr>
            <p:spPr>
              <a:xfrm>
                <a:off x="7631810" y="1461288"/>
                <a:ext cx="8930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810" y="1461288"/>
                <a:ext cx="89306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/>
              <p:nvPr/>
            </p:nvSpPr>
            <p:spPr>
              <a:xfrm>
                <a:off x="8605248" y="1456377"/>
                <a:ext cx="4219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248" y="1456377"/>
                <a:ext cx="42197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/>
              <p:nvPr/>
            </p:nvSpPr>
            <p:spPr>
              <a:xfrm>
                <a:off x="9021690" y="1456377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690" y="1456377"/>
                <a:ext cx="81791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/>
              <p:nvPr/>
            </p:nvSpPr>
            <p:spPr>
              <a:xfrm>
                <a:off x="9711300" y="1456377"/>
                <a:ext cx="7808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300" y="1456377"/>
                <a:ext cx="78085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/>
              <p:nvPr/>
            </p:nvSpPr>
            <p:spPr>
              <a:xfrm>
                <a:off x="7777168" y="2229577"/>
                <a:ext cx="2566023" cy="492443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168" y="2229577"/>
                <a:ext cx="2566023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>
            <a:extLst>
              <a:ext uri="{FF2B5EF4-FFF2-40B4-BE49-F238E27FC236}">
                <a16:creationId xmlns:a16="http://schemas.microsoft.com/office/drawing/2014/main" id="{5CB169BD-A97C-4DB5-8ACE-B00B9A360EE0}"/>
              </a:ext>
            </a:extLst>
          </p:cNvPr>
          <p:cNvSpPr txBox="1"/>
          <p:nvPr/>
        </p:nvSpPr>
        <p:spPr>
          <a:xfrm>
            <a:off x="2501218" y="5170714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FE68F184-14EA-48AA-96E8-D430E2EBAB22}"/>
                  </a:ext>
                </a:extLst>
              </p:cNvPr>
              <p:cNvSpPr txBox="1"/>
              <p:nvPr/>
            </p:nvSpPr>
            <p:spPr>
              <a:xfrm>
                <a:off x="6524293" y="4631749"/>
                <a:ext cx="5241031" cy="532453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𝑃𝑎𝑟𝑎𝑙𝑙𝑒𝑙𝑜𝑔𝑟𝑎𝑚𝑚</m:t>
                          </m:r>
                        </m:sub>
                      </m:sSub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∙</m:t>
                      </m:r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FE68F184-14EA-48AA-96E8-D430E2EBA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293" y="4631749"/>
                <a:ext cx="5241031" cy="5324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FF8F677E-0AFC-4965-B0EA-75F5011DEB9E}"/>
              </a:ext>
            </a:extLst>
          </p:cNvPr>
          <p:cNvSpPr/>
          <p:nvPr/>
        </p:nvSpPr>
        <p:spPr>
          <a:xfrm>
            <a:off x="2542199" y="629298"/>
            <a:ext cx="3152526" cy="2553637"/>
          </a:xfrm>
          <a:custGeom>
            <a:avLst/>
            <a:gdLst>
              <a:gd name="connsiteX0" fmla="*/ 0 w 1954530"/>
              <a:gd name="connsiteY0" fmla="*/ 857250 h 857250"/>
              <a:gd name="connsiteX1" fmla="*/ 1211580 w 1954530"/>
              <a:gd name="connsiteY1" fmla="*/ 0 h 857250"/>
              <a:gd name="connsiteX2" fmla="*/ 1954530 w 1954530"/>
              <a:gd name="connsiteY2" fmla="*/ 217170 h 857250"/>
              <a:gd name="connsiteX3" fmla="*/ 0 w 1954530"/>
              <a:gd name="connsiteY3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530" h="857250">
                <a:moveTo>
                  <a:pt x="0" y="857250"/>
                </a:moveTo>
                <a:lnTo>
                  <a:pt x="1211580" y="0"/>
                </a:lnTo>
                <a:lnTo>
                  <a:pt x="1954530" y="217170"/>
                </a:lnTo>
                <a:lnTo>
                  <a:pt x="0" y="857250"/>
                </a:lnTo>
                <a:close/>
              </a:path>
            </a:pathLst>
          </a:cu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3CADF6D-8E15-480A-89CF-B3E068A7F47C}"/>
              </a:ext>
            </a:extLst>
          </p:cNvPr>
          <p:cNvSpPr txBox="1"/>
          <p:nvPr/>
        </p:nvSpPr>
        <p:spPr>
          <a:xfrm>
            <a:off x="4325054" y="2116766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c</a:t>
            </a:r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5509A386-EFA5-46D1-A09C-283F178FEB85}"/>
              </a:ext>
            </a:extLst>
          </p:cNvPr>
          <p:cNvSpPr/>
          <p:nvPr/>
        </p:nvSpPr>
        <p:spPr>
          <a:xfrm>
            <a:off x="2168851" y="3928514"/>
            <a:ext cx="3152526" cy="2553637"/>
          </a:xfrm>
          <a:custGeom>
            <a:avLst/>
            <a:gdLst>
              <a:gd name="connsiteX0" fmla="*/ 0 w 1954530"/>
              <a:gd name="connsiteY0" fmla="*/ 857250 h 857250"/>
              <a:gd name="connsiteX1" fmla="*/ 1211580 w 1954530"/>
              <a:gd name="connsiteY1" fmla="*/ 0 h 857250"/>
              <a:gd name="connsiteX2" fmla="*/ 1954530 w 1954530"/>
              <a:gd name="connsiteY2" fmla="*/ 217170 h 857250"/>
              <a:gd name="connsiteX3" fmla="*/ 0 w 1954530"/>
              <a:gd name="connsiteY3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530" h="857250">
                <a:moveTo>
                  <a:pt x="0" y="857250"/>
                </a:moveTo>
                <a:lnTo>
                  <a:pt x="1211580" y="0"/>
                </a:lnTo>
                <a:lnTo>
                  <a:pt x="1954530" y="217170"/>
                </a:lnTo>
                <a:lnTo>
                  <a:pt x="0" y="857250"/>
                </a:lnTo>
                <a:close/>
              </a:path>
            </a:pathLst>
          </a:custGeom>
          <a:solidFill>
            <a:srgbClr val="00B05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B3972DEA-F836-4A39-98A3-A72479614CD4}"/>
              </a:ext>
            </a:extLst>
          </p:cNvPr>
          <p:cNvSpPr/>
          <p:nvPr/>
        </p:nvSpPr>
        <p:spPr>
          <a:xfrm rot="10800000">
            <a:off x="965936" y="3941586"/>
            <a:ext cx="3152526" cy="2553637"/>
          </a:xfrm>
          <a:custGeom>
            <a:avLst/>
            <a:gdLst>
              <a:gd name="connsiteX0" fmla="*/ 0 w 1954530"/>
              <a:gd name="connsiteY0" fmla="*/ 857250 h 857250"/>
              <a:gd name="connsiteX1" fmla="*/ 1211580 w 1954530"/>
              <a:gd name="connsiteY1" fmla="*/ 0 h 857250"/>
              <a:gd name="connsiteX2" fmla="*/ 1954530 w 1954530"/>
              <a:gd name="connsiteY2" fmla="*/ 217170 h 857250"/>
              <a:gd name="connsiteX3" fmla="*/ 0 w 1954530"/>
              <a:gd name="connsiteY3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530" h="857250">
                <a:moveTo>
                  <a:pt x="0" y="857250"/>
                </a:moveTo>
                <a:lnTo>
                  <a:pt x="1211580" y="0"/>
                </a:lnTo>
                <a:lnTo>
                  <a:pt x="1954530" y="217170"/>
                </a:lnTo>
                <a:lnTo>
                  <a:pt x="0" y="857250"/>
                </a:lnTo>
                <a:close/>
              </a:path>
            </a:pathLst>
          </a:custGeom>
          <a:pattFill prst="wdDn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7614674-FC35-47EB-BDED-EDFCD30EA6B2}"/>
              </a:ext>
            </a:extLst>
          </p:cNvPr>
          <p:cNvCxnSpPr>
            <a:cxnSpLocks/>
            <a:stCxn id="24" idx="0"/>
            <a:endCxn id="24" idx="1"/>
          </p:cNvCxnSpPr>
          <p:nvPr/>
        </p:nvCxnSpPr>
        <p:spPr>
          <a:xfrm flipV="1">
            <a:off x="2542199" y="629298"/>
            <a:ext cx="1954197" cy="255363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A118A9C-AC76-4011-9380-9448EF9592D8}"/>
              </a:ext>
            </a:extLst>
          </p:cNvPr>
          <p:cNvCxnSpPr>
            <a:cxnSpLocks/>
            <a:stCxn id="24" idx="1"/>
            <a:endCxn id="24" idx="2"/>
          </p:cNvCxnSpPr>
          <p:nvPr/>
        </p:nvCxnSpPr>
        <p:spPr>
          <a:xfrm>
            <a:off x="4496396" y="629298"/>
            <a:ext cx="1198329" cy="6469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5609D4D-D34C-4835-929B-8075184BC35E}"/>
              </a:ext>
            </a:extLst>
          </p:cNvPr>
          <p:cNvCxnSpPr>
            <a:cxnSpLocks/>
            <a:stCxn id="24" idx="2"/>
            <a:endCxn id="24" idx="0"/>
          </p:cNvCxnSpPr>
          <p:nvPr/>
        </p:nvCxnSpPr>
        <p:spPr>
          <a:xfrm flipH="1">
            <a:off x="2542199" y="1276219"/>
            <a:ext cx="3152526" cy="190671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97EABED-F9CB-46C2-80D8-9A008D109134}"/>
              </a:ext>
            </a:extLst>
          </p:cNvPr>
          <p:cNvSpPr txBox="1"/>
          <p:nvPr/>
        </p:nvSpPr>
        <p:spPr>
          <a:xfrm>
            <a:off x="4631137" y="3781743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</a:t>
            </a:r>
          </a:p>
        </p:txBody>
      </p:sp>
      <p:sp>
        <p:nvSpPr>
          <p:cNvPr id="41" name="Sprechblase: oval 40">
            <a:extLst>
              <a:ext uri="{FF2B5EF4-FFF2-40B4-BE49-F238E27FC236}">
                <a16:creationId xmlns:a16="http://schemas.microsoft.com/office/drawing/2014/main" id="{7C1EEA1E-F506-4DD3-8440-94A1E3187F7F}"/>
              </a:ext>
            </a:extLst>
          </p:cNvPr>
          <p:cNvSpPr/>
          <p:nvPr/>
        </p:nvSpPr>
        <p:spPr>
          <a:xfrm>
            <a:off x="1215807" y="3675066"/>
            <a:ext cx="1680210" cy="855610"/>
          </a:xfrm>
          <a:prstGeom prst="wedgeEllipseCallout">
            <a:avLst>
              <a:gd name="adj1" fmla="val 102977"/>
              <a:gd name="adj2" fmla="val 89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Inhalt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457D88D-B758-413C-89BB-B5A60045D7AD}"/>
              </a:ext>
            </a:extLst>
          </p:cNvPr>
          <p:cNvCxnSpPr>
            <a:cxnSpLocks/>
          </p:cNvCxnSpPr>
          <p:nvPr/>
        </p:nvCxnSpPr>
        <p:spPr>
          <a:xfrm flipH="1" flipV="1">
            <a:off x="4120449" y="3946397"/>
            <a:ext cx="622629" cy="96477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F6A2EDF6-DD8A-4584-B171-B1AAF49ED8FB}"/>
              </a:ext>
            </a:extLst>
          </p:cNvPr>
          <p:cNvSpPr txBox="1"/>
          <p:nvPr/>
        </p:nvSpPr>
        <p:spPr>
          <a:xfrm>
            <a:off x="4107131" y="4374756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h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1054485-BB35-4820-B28B-015AA06EB3D1}"/>
              </a:ext>
            </a:extLst>
          </p:cNvPr>
          <p:cNvSpPr txBox="1"/>
          <p:nvPr/>
        </p:nvSpPr>
        <p:spPr>
          <a:xfrm>
            <a:off x="2100681" y="4514234"/>
            <a:ext cx="49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688BECC2-872F-4E40-8A02-E825AFC8736D}"/>
                  </a:ext>
                </a:extLst>
              </p:cNvPr>
              <p:cNvSpPr txBox="1"/>
              <p:nvPr/>
            </p:nvSpPr>
            <p:spPr>
              <a:xfrm>
                <a:off x="6524292" y="5561372"/>
                <a:ext cx="5241031" cy="964431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𝐷𝑟𝑒𝑖𝑒𝑐𝑘</m:t>
                          </m:r>
                        </m:sub>
                      </m:sSub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 ∙ </m:t>
                          </m:r>
                          <m:sSub>
                            <m:sSubPr>
                              <m:ctrlPr>
                                <a:rPr lang="de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688BECC2-872F-4E40-8A02-E825AFC87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292" y="5561372"/>
                <a:ext cx="5241031" cy="9644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feld 43">
            <a:extLst>
              <a:ext uri="{FF2B5EF4-FFF2-40B4-BE49-F238E27FC236}">
                <a16:creationId xmlns:a16="http://schemas.microsoft.com/office/drawing/2014/main" id="{74D30988-A18B-46BA-BEE1-487A9AE8098A}"/>
              </a:ext>
            </a:extLst>
          </p:cNvPr>
          <p:cNvSpPr txBox="1"/>
          <p:nvPr/>
        </p:nvSpPr>
        <p:spPr>
          <a:xfrm>
            <a:off x="3976601" y="5348581"/>
            <a:ext cx="49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c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8FD669E9-5756-4CAD-AAA9-994E42E692F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804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677"/>
    </mc:Choice>
    <mc:Fallback>
      <p:transition spd="slow" advTm="98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  <p:bldP spid="11" grpId="0" animBg="1"/>
      <p:bldP spid="34" grpId="0"/>
      <p:bldP spid="35" grpId="0"/>
      <p:bldP spid="36" grpId="0"/>
      <p:bldP spid="37" grpId="0"/>
      <p:bldP spid="39" grpId="0" animBg="1"/>
      <p:bldP spid="45" grpId="0" animBg="1"/>
      <p:bldP spid="40" grpId="0" animBg="1"/>
      <p:bldP spid="41" grpId="0" animBg="1"/>
      <p:bldP spid="32" grpId="0"/>
      <p:bldP spid="33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B416BBE4-02D8-4288-964F-7574B90748FC}"/>
              </a:ext>
            </a:extLst>
          </p:cNvPr>
          <p:cNvSpPr/>
          <p:nvPr/>
        </p:nvSpPr>
        <p:spPr>
          <a:xfrm>
            <a:off x="2636422" y="1374934"/>
            <a:ext cx="3806190" cy="1028700"/>
          </a:xfrm>
          <a:custGeom>
            <a:avLst/>
            <a:gdLst>
              <a:gd name="connsiteX0" fmla="*/ 0 w 3806190"/>
              <a:gd name="connsiteY0" fmla="*/ 1017270 h 1028700"/>
              <a:gd name="connsiteX1" fmla="*/ 960120 w 3806190"/>
              <a:gd name="connsiteY1" fmla="*/ 0 h 1028700"/>
              <a:gd name="connsiteX2" fmla="*/ 2091690 w 3806190"/>
              <a:gd name="connsiteY2" fmla="*/ 0 h 1028700"/>
              <a:gd name="connsiteX3" fmla="*/ 3806190 w 3806190"/>
              <a:gd name="connsiteY3" fmla="*/ 1028700 h 1028700"/>
              <a:gd name="connsiteX4" fmla="*/ 0 w 3806190"/>
              <a:gd name="connsiteY4" fmla="*/ 101727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6190" h="1028700">
                <a:moveTo>
                  <a:pt x="0" y="1017270"/>
                </a:moveTo>
                <a:lnTo>
                  <a:pt x="960120" y="0"/>
                </a:lnTo>
                <a:lnTo>
                  <a:pt x="2091690" y="0"/>
                </a:lnTo>
                <a:lnTo>
                  <a:pt x="3806190" y="1028700"/>
                </a:lnTo>
                <a:lnTo>
                  <a:pt x="0" y="101727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908C49D-6E62-47C4-BF1B-6898649F8F41}"/>
              </a:ext>
            </a:extLst>
          </p:cNvPr>
          <p:cNvSpPr/>
          <p:nvPr/>
        </p:nvSpPr>
        <p:spPr>
          <a:xfrm>
            <a:off x="310081" y="224135"/>
            <a:ext cx="2054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Trapez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2261CAC-AD48-4AAE-93B2-D9659BF1FF0C}"/>
              </a:ext>
            </a:extLst>
          </p:cNvPr>
          <p:cNvSpPr txBox="1"/>
          <p:nvPr/>
        </p:nvSpPr>
        <p:spPr>
          <a:xfrm>
            <a:off x="5551417" y="1541971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C123E8-5AFE-4988-AD2A-1503B3C2AEEF}"/>
              </a:ext>
            </a:extLst>
          </p:cNvPr>
          <p:cNvSpPr txBox="1"/>
          <p:nvPr/>
        </p:nvSpPr>
        <p:spPr>
          <a:xfrm>
            <a:off x="3984233" y="814589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D98FE23-0188-420B-88F6-82B34FE5B3E8}"/>
              </a:ext>
            </a:extLst>
          </p:cNvPr>
          <p:cNvSpPr/>
          <p:nvPr/>
        </p:nvSpPr>
        <p:spPr>
          <a:xfrm>
            <a:off x="7837153" y="224135"/>
            <a:ext cx="2446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Umfang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B6FD0A1-1B96-4890-9D67-54B89935412A}"/>
              </a:ext>
            </a:extLst>
          </p:cNvPr>
          <p:cNvSpPr/>
          <p:nvPr/>
        </p:nvSpPr>
        <p:spPr>
          <a:xfrm>
            <a:off x="7029815" y="3021187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Flächeninhalt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5922F11-E28F-4BEA-9929-93FF3474E60F}"/>
              </a:ext>
            </a:extLst>
          </p:cNvPr>
          <p:cNvSpPr/>
          <p:nvPr/>
        </p:nvSpPr>
        <p:spPr>
          <a:xfrm>
            <a:off x="3470812" y="1244128"/>
            <a:ext cx="251460" cy="2616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B54AB400-73D1-4BCE-BED0-BEA8B096F9C3}"/>
              </a:ext>
            </a:extLst>
          </p:cNvPr>
          <p:cNvSpPr/>
          <p:nvPr/>
        </p:nvSpPr>
        <p:spPr>
          <a:xfrm>
            <a:off x="539017" y="1244128"/>
            <a:ext cx="1680210" cy="855610"/>
          </a:xfrm>
          <a:prstGeom prst="wedgeEllipseCallout">
            <a:avLst>
              <a:gd name="adj1" fmla="val 123765"/>
              <a:gd name="adj2" fmla="val -296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Startpunkt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7614674-FC35-47EB-BDED-EDFCD30EA6B2}"/>
              </a:ext>
            </a:extLst>
          </p:cNvPr>
          <p:cNvCxnSpPr>
            <a:cxnSpLocks/>
            <a:stCxn id="24" idx="1"/>
            <a:endCxn id="24" idx="2"/>
          </p:cNvCxnSpPr>
          <p:nvPr/>
        </p:nvCxnSpPr>
        <p:spPr>
          <a:xfrm>
            <a:off x="3596542" y="1374934"/>
            <a:ext cx="1131570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A118A9C-AC76-4011-9380-9448EF9592D8}"/>
              </a:ext>
            </a:extLst>
          </p:cNvPr>
          <p:cNvCxnSpPr>
            <a:cxnSpLocks/>
            <a:stCxn id="24" idx="2"/>
            <a:endCxn id="24" idx="3"/>
          </p:cNvCxnSpPr>
          <p:nvPr/>
        </p:nvCxnSpPr>
        <p:spPr>
          <a:xfrm>
            <a:off x="4728112" y="1374934"/>
            <a:ext cx="1714500" cy="10287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5609D4D-D34C-4835-929B-8075184BC35E}"/>
              </a:ext>
            </a:extLst>
          </p:cNvPr>
          <p:cNvCxnSpPr>
            <a:cxnSpLocks/>
            <a:stCxn id="24" idx="3"/>
            <a:endCxn id="24" idx="0"/>
          </p:cNvCxnSpPr>
          <p:nvPr/>
        </p:nvCxnSpPr>
        <p:spPr>
          <a:xfrm flipH="1" flipV="1">
            <a:off x="2636422" y="2392204"/>
            <a:ext cx="3806190" cy="1143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/>
              <p:nvPr/>
            </p:nvSpPr>
            <p:spPr>
              <a:xfrm>
                <a:off x="7385802" y="1462087"/>
                <a:ext cx="8930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04E3141-8EAB-45C4-802B-510609151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802" y="1462087"/>
                <a:ext cx="89306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/>
              <p:nvPr/>
            </p:nvSpPr>
            <p:spPr>
              <a:xfrm>
                <a:off x="8359240" y="1457176"/>
                <a:ext cx="4219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81CD049-0AEE-4003-9430-B04CD1016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240" y="1457176"/>
                <a:ext cx="42197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/>
              <p:nvPr/>
            </p:nvSpPr>
            <p:spPr>
              <a:xfrm>
                <a:off x="8775682" y="1457176"/>
                <a:ext cx="81791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C0D887F5-18FA-4D0A-BFF3-2DB5A9E93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682" y="1457176"/>
                <a:ext cx="81791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/>
              <p:nvPr/>
            </p:nvSpPr>
            <p:spPr>
              <a:xfrm>
                <a:off x="9465292" y="1457176"/>
                <a:ext cx="7808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DF060A4C-7396-436B-BD34-FD5C3EC36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292" y="1457176"/>
                <a:ext cx="78085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C7BD8AF-68E0-4836-A075-F124E5DF813F}"/>
                  </a:ext>
                </a:extLst>
              </p:cNvPr>
              <p:cNvSpPr txBox="1"/>
              <p:nvPr/>
            </p:nvSpPr>
            <p:spPr>
              <a:xfrm>
                <a:off x="10156890" y="1442740"/>
                <a:ext cx="8289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C7BD8AF-68E0-4836-A075-F124E5DF8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890" y="1442740"/>
                <a:ext cx="82894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/>
              <p:nvPr/>
            </p:nvSpPr>
            <p:spPr>
              <a:xfrm>
                <a:off x="7407772" y="2269152"/>
                <a:ext cx="3304815" cy="492443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D086CC9D-4071-489F-8B57-9B166BCB7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772" y="2269152"/>
                <a:ext cx="330481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feld 41">
            <a:extLst>
              <a:ext uri="{FF2B5EF4-FFF2-40B4-BE49-F238E27FC236}">
                <a16:creationId xmlns:a16="http://schemas.microsoft.com/office/drawing/2014/main" id="{5CB169BD-A97C-4DB5-8ACE-B00B9A360EE0}"/>
              </a:ext>
            </a:extLst>
          </p:cNvPr>
          <p:cNvSpPr txBox="1"/>
          <p:nvPr/>
        </p:nvSpPr>
        <p:spPr>
          <a:xfrm>
            <a:off x="1694490" y="4398117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67CB2C9-D0A7-48C0-BF37-A0EAC35332BB}"/>
              </a:ext>
            </a:extLst>
          </p:cNvPr>
          <p:cNvCxnSpPr>
            <a:cxnSpLocks/>
            <a:stCxn id="24" idx="0"/>
            <a:endCxn id="24" idx="1"/>
          </p:cNvCxnSpPr>
          <p:nvPr/>
        </p:nvCxnSpPr>
        <p:spPr>
          <a:xfrm flipV="1">
            <a:off x="2636422" y="1374934"/>
            <a:ext cx="960120" cy="101727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4C437CB0-87CD-461E-B391-8308C3732FFB}"/>
              </a:ext>
            </a:extLst>
          </p:cNvPr>
          <p:cNvSpPr txBox="1"/>
          <p:nvPr/>
        </p:nvSpPr>
        <p:spPr>
          <a:xfrm>
            <a:off x="3984233" y="2429139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c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BD8F6B1-5A14-49F7-ACDB-94E28530C6C4}"/>
              </a:ext>
            </a:extLst>
          </p:cNvPr>
          <p:cNvSpPr txBox="1"/>
          <p:nvPr/>
        </p:nvSpPr>
        <p:spPr>
          <a:xfrm>
            <a:off x="2716394" y="1541971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d</a:t>
            </a: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81C61795-42C9-4870-A349-E7A91F23A40B}"/>
              </a:ext>
            </a:extLst>
          </p:cNvPr>
          <p:cNvSpPr/>
          <p:nvPr/>
        </p:nvSpPr>
        <p:spPr>
          <a:xfrm>
            <a:off x="309282" y="4889753"/>
            <a:ext cx="3806190" cy="1028700"/>
          </a:xfrm>
          <a:custGeom>
            <a:avLst/>
            <a:gdLst>
              <a:gd name="connsiteX0" fmla="*/ 0 w 3806190"/>
              <a:gd name="connsiteY0" fmla="*/ 1017270 h 1028700"/>
              <a:gd name="connsiteX1" fmla="*/ 960120 w 3806190"/>
              <a:gd name="connsiteY1" fmla="*/ 0 h 1028700"/>
              <a:gd name="connsiteX2" fmla="*/ 2091690 w 3806190"/>
              <a:gd name="connsiteY2" fmla="*/ 0 h 1028700"/>
              <a:gd name="connsiteX3" fmla="*/ 3806190 w 3806190"/>
              <a:gd name="connsiteY3" fmla="*/ 1028700 h 1028700"/>
              <a:gd name="connsiteX4" fmla="*/ 0 w 3806190"/>
              <a:gd name="connsiteY4" fmla="*/ 101727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6190" h="1028700">
                <a:moveTo>
                  <a:pt x="0" y="1017270"/>
                </a:moveTo>
                <a:lnTo>
                  <a:pt x="960120" y="0"/>
                </a:lnTo>
                <a:lnTo>
                  <a:pt x="2091690" y="0"/>
                </a:lnTo>
                <a:lnTo>
                  <a:pt x="3806190" y="1028700"/>
                </a:lnTo>
                <a:lnTo>
                  <a:pt x="0" y="101727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77CF804-E9B1-4859-BDFF-70ED403D5100}"/>
              </a:ext>
            </a:extLst>
          </p:cNvPr>
          <p:cNvSpPr txBox="1"/>
          <p:nvPr/>
        </p:nvSpPr>
        <p:spPr>
          <a:xfrm>
            <a:off x="2636422" y="506689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303A675C-9BF7-4A4F-9C08-00ECDC2470C3}"/>
              </a:ext>
            </a:extLst>
          </p:cNvPr>
          <p:cNvSpPr txBox="1"/>
          <p:nvPr/>
        </p:nvSpPr>
        <p:spPr>
          <a:xfrm>
            <a:off x="313401" y="509806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d</a:t>
            </a:r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CE016CB8-9922-4A00-B2AB-A4156E6ED971}"/>
              </a:ext>
            </a:extLst>
          </p:cNvPr>
          <p:cNvGrpSpPr/>
          <p:nvPr/>
        </p:nvGrpSpPr>
        <p:grpSpPr>
          <a:xfrm>
            <a:off x="2390979" y="4398117"/>
            <a:ext cx="3806190" cy="1968760"/>
            <a:chOff x="2390979" y="4398117"/>
            <a:chExt cx="3806190" cy="1968760"/>
          </a:xfrm>
        </p:grpSpPr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09014A0D-7999-47D5-9E2B-D61CE4555980}"/>
                </a:ext>
              </a:extLst>
            </p:cNvPr>
            <p:cNvSpPr txBox="1"/>
            <p:nvPr/>
          </p:nvSpPr>
          <p:spPr>
            <a:xfrm>
              <a:off x="4152709" y="4398117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c</a:t>
              </a: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7DCAE6F2-4DC6-41C0-9510-44E6DB11A381}"/>
                </a:ext>
              </a:extLst>
            </p:cNvPr>
            <p:cNvSpPr/>
            <p:nvPr/>
          </p:nvSpPr>
          <p:spPr>
            <a:xfrm rot="10800000">
              <a:off x="2390979" y="4895791"/>
              <a:ext cx="3806190" cy="1028700"/>
            </a:xfrm>
            <a:custGeom>
              <a:avLst/>
              <a:gdLst>
                <a:gd name="connsiteX0" fmla="*/ 0 w 3806190"/>
                <a:gd name="connsiteY0" fmla="*/ 1017270 h 1028700"/>
                <a:gd name="connsiteX1" fmla="*/ 960120 w 3806190"/>
                <a:gd name="connsiteY1" fmla="*/ 0 h 1028700"/>
                <a:gd name="connsiteX2" fmla="*/ 2091690 w 3806190"/>
                <a:gd name="connsiteY2" fmla="*/ 0 h 1028700"/>
                <a:gd name="connsiteX3" fmla="*/ 3806190 w 3806190"/>
                <a:gd name="connsiteY3" fmla="*/ 1028700 h 1028700"/>
                <a:gd name="connsiteX4" fmla="*/ 0 w 3806190"/>
                <a:gd name="connsiteY4" fmla="*/ 101727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6190" h="1028700">
                  <a:moveTo>
                    <a:pt x="0" y="1017270"/>
                  </a:moveTo>
                  <a:lnTo>
                    <a:pt x="960120" y="0"/>
                  </a:lnTo>
                  <a:lnTo>
                    <a:pt x="2091690" y="0"/>
                  </a:lnTo>
                  <a:lnTo>
                    <a:pt x="3806190" y="1028700"/>
                  </a:lnTo>
                  <a:lnTo>
                    <a:pt x="0" y="101727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F059233D-19F9-4202-9EE3-D63F8E202731}"/>
                </a:ext>
              </a:extLst>
            </p:cNvPr>
            <p:cNvSpPr txBox="1"/>
            <p:nvPr/>
          </p:nvSpPr>
          <p:spPr>
            <a:xfrm>
              <a:off x="5751822" y="514249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d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53C4B2C8-EE69-4FE2-B369-290235B8DAB7}"/>
                </a:ext>
              </a:extLst>
            </p:cNvPr>
            <p:cNvSpPr txBox="1"/>
            <p:nvPr/>
          </p:nvSpPr>
          <p:spPr>
            <a:xfrm>
              <a:off x="3429192" y="5179003"/>
              <a:ext cx="3738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b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550E0796-C5FF-4CA2-8E10-F4970B6EB723}"/>
                </a:ext>
              </a:extLst>
            </p:cNvPr>
            <p:cNvSpPr txBox="1"/>
            <p:nvPr/>
          </p:nvSpPr>
          <p:spPr>
            <a:xfrm>
              <a:off x="4489661" y="5843657"/>
              <a:ext cx="3561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a</a:t>
              </a:r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68AB325E-A728-4131-ADF3-24E44BAA21E0}"/>
              </a:ext>
            </a:extLst>
          </p:cNvPr>
          <p:cNvSpPr txBox="1"/>
          <p:nvPr/>
        </p:nvSpPr>
        <p:spPr>
          <a:xfrm>
            <a:off x="2016789" y="5840762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c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B602C75-9775-429C-9E72-BAFBEE632008}"/>
              </a:ext>
            </a:extLst>
          </p:cNvPr>
          <p:cNvCxnSpPr>
            <a:cxnSpLocks/>
          </p:cNvCxnSpPr>
          <p:nvPr/>
        </p:nvCxnSpPr>
        <p:spPr>
          <a:xfrm>
            <a:off x="1311593" y="4889753"/>
            <a:ext cx="7617" cy="10287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E8008972-1660-481C-B8BD-D2E9671163D9}"/>
              </a:ext>
            </a:extLst>
          </p:cNvPr>
          <p:cNvSpPr txBox="1"/>
          <p:nvPr/>
        </p:nvSpPr>
        <p:spPr>
          <a:xfrm>
            <a:off x="1337093" y="5005697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9EF868A5-680D-40C0-8C7D-88915FD1106D}"/>
                  </a:ext>
                </a:extLst>
              </p:cNvPr>
              <p:cNvSpPr txBox="1"/>
              <p:nvPr/>
            </p:nvSpPr>
            <p:spPr>
              <a:xfrm>
                <a:off x="6389865" y="4061948"/>
                <a:ext cx="5358518" cy="532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𝑃𝑎𝑟𝑎𝑙𝑙𝑒𝑙𝑜𝑔𝑟𝑎𝑚𝑚</m:t>
                          </m:r>
                        </m:sub>
                      </m:sSub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9EF868A5-680D-40C0-8C7D-88915FD1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865" y="4061948"/>
                <a:ext cx="5358518" cy="5324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04B756E2-8A3D-4BE7-88EB-454B6E539C10}"/>
                  </a:ext>
                </a:extLst>
              </p:cNvPr>
              <p:cNvSpPr txBox="1"/>
              <p:nvPr/>
            </p:nvSpPr>
            <p:spPr>
              <a:xfrm>
                <a:off x="7152413" y="4931355"/>
                <a:ext cx="3833422" cy="904991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𝑇𝑟𝑎𝑝𝑒𝑧</m:t>
                          </m:r>
                        </m:sub>
                      </m:sSub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de-DE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04B756E2-8A3D-4BE7-88EB-454B6E539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413" y="4931355"/>
                <a:ext cx="3833422" cy="9049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3EC5960-0E81-4C1F-BA5D-92BDF4898F39}"/>
              </a:ext>
            </a:extLst>
          </p:cNvPr>
          <p:cNvCxnSpPr>
            <a:cxnSpLocks/>
          </p:cNvCxnSpPr>
          <p:nvPr/>
        </p:nvCxnSpPr>
        <p:spPr>
          <a:xfrm flipV="1">
            <a:off x="777240" y="5437542"/>
            <a:ext cx="2576569" cy="3074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>
            <a:extLst>
              <a:ext uri="{FF2B5EF4-FFF2-40B4-BE49-F238E27FC236}">
                <a16:creationId xmlns:a16="http://schemas.microsoft.com/office/drawing/2014/main" id="{34E1F35D-82E7-4490-9D21-4749F6E9B8F6}"/>
              </a:ext>
            </a:extLst>
          </p:cNvPr>
          <p:cNvSpPr txBox="1"/>
          <p:nvPr/>
        </p:nvSpPr>
        <p:spPr>
          <a:xfrm>
            <a:off x="2033559" y="5324557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B4AC4762-D5EB-4F40-BABC-39404A299A7E}"/>
                  </a:ext>
                </a:extLst>
              </p:cNvPr>
              <p:cNvSpPr txBox="1"/>
              <p:nvPr/>
            </p:nvSpPr>
            <p:spPr>
              <a:xfrm>
                <a:off x="7152413" y="6173300"/>
                <a:ext cx="2849498" cy="530402"/>
              </a:xfrm>
              <a:prstGeom prst="rect">
                <a:avLst/>
              </a:prstGeom>
              <a:solidFill>
                <a:srgbClr val="FFC000">
                  <a:alpha val="20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3200" b="0" i="1" smtClean="0">
                              <a:latin typeface="Cambria Math" panose="02040503050406030204" pitchFamily="18" charset="0"/>
                            </a:rPr>
                            <m:t>𝑇𝑟𝑎𝑝𝑒𝑧</m:t>
                          </m:r>
                        </m:sub>
                      </m:sSub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B4AC4762-D5EB-4F40-BABC-39404A299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413" y="6173300"/>
                <a:ext cx="2849498" cy="5304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rechblase: oval 40">
            <a:extLst>
              <a:ext uri="{FF2B5EF4-FFF2-40B4-BE49-F238E27FC236}">
                <a16:creationId xmlns:a16="http://schemas.microsoft.com/office/drawing/2014/main" id="{7C1EEA1E-F506-4DD3-8440-94A1E3187F7F}"/>
              </a:ext>
            </a:extLst>
          </p:cNvPr>
          <p:cNvSpPr/>
          <p:nvPr/>
        </p:nvSpPr>
        <p:spPr>
          <a:xfrm>
            <a:off x="192374" y="3365838"/>
            <a:ext cx="1680210" cy="855610"/>
          </a:xfrm>
          <a:prstGeom prst="wedgeEllipseCallout">
            <a:avLst>
              <a:gd name="adj1" fmla="val 38602"/>
              <a:gd name="adj2" fmla="val 1506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Inhalt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161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34" grpId="0"/>
      <p:bldP spid="35" grpId="0"/>
      <p:bldP spid="36" grpId="0"/>
      <p:bldP spid="37" grpId="0"/>
      <p:bldP spid="38" grpId="0"/>
      <p:bldP spid="39" grpId="0" animBg="1"/>
      <p:bldP spid="53" grpId="0"/>
      <p:bldP spid="27" grpId="0"/>
      <p:bldP spid="54" grpId="0" animBg="1"/>
      <p:bldP spid="55" grpId="0"/>
      <p:bldP spid="56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5|7.4|2.8|2.5|2.4|1.7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2|7.5|2|7.4|2.7|3.1|7.9|4|19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|7.2|1.4|2.3|2.5|2.9|8|5.6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5|5.1|1.2|2.1|2.6|2.6|9.4|4.9|26.7|13|1.3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1|5.2|1.1|1.9|2.7|3|9|3.6|6.4|8.7|1.4|1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9|5.7|1.2|2.2|2.5|6.1|3.4|20.5|9.2|14.7|16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|3|1.4|2.4|1.7|1.6|6.4|5|9.9|7.1|11.5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Breitbild</PresentationFormat>
  <Paragraphs>123</Paragraphs>
  <Slides>7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AMR</dc:creator>
  <cp:lastModifiedBy>AMR</cp:lastModifiedBy>
  <cp:revision>21</cp:revision>
  <dcterms:created xsi:type="dcterms:W3CDTF">2018-09-17T06:11:24Z</dcterms:created>
  <dcterms:modified xsi:type="dcterms:W3CDTF">2018-09-27T09:32:38Z</dcterms:modified>
</cp:coreProperties>
</file>