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28" y="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D83AE-0CC9-43A3-B255-683816C79C73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EC27A-8905-42FC-9892-0A911684D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55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4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19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58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69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90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17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87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60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28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4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09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F77A-4F17-4FC0-8BC0-38C52AE0BE99}" type="datetimeFigureOut">
              <a:rPr lang="de-DE" smtClean="0"/>
              <a:t>07.11.2018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841E-1E67-4E59-B606-A139160BC8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40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12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9" Type="http://schemas.openxmlformats.org/officeDocument/2006/relationships/image" Target="../media/image9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828229" y="437636"/>
            <a:ext cx="8535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Besondere Bruchgleichungen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A8C3F853-80C4-46A4-B510-7578AEB143BA}"/>
              </a:ext>
            </a:extLst>
          </p:cNvPr>
          <p:cNvGrpSpPr/>
          <p:nvPr/>
        </p:nvGrpSpPr>
        <p:grpSpPr>
          <a:xfrm>
            <a:off x="3519621" y="2067069"/>
            <a:ext cx="5152757" cy="4286483"/>
            <a:chOff x="3519621" y="2067069"/>
            <a:chExt cx="5152757" cy="4286483"/>
          </a:xfrm>
        </p:grpSpPr>
        <p:sp>
          <p:nvSpPr>
            <p:cNvPr id="5" name="Textfeld 4"/>
            <p:cNvSpPr txBox="1"/>
            <p:nvPr/>
          </p:nvSpPr>
          <p:spPr>
            <a:xfrm>
              <a:off x="3519621" y="2067069"/>
              <a:ext cx="51527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/>
                <a:t>Es gibt Bruchgleichungen, die</a:t>
              </a: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886084" y="2992496"/>
              <a:ext cx="24198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>
                  <a:solidFill>
                    <a:srgbClr val="FF0000"/>
                  </a:solidFill>
                </a:rPr>
                <a:t>keine Lösung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5606922" y="3917923"/>
              <a:ext cx="9781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/>
                <a:t>oder</a:t>
              </a: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836212" y="4843350"/>
              <a:ext cx="45195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>
                  <a:solidFill>
                    <a:srgbClr val="FF0000"/>
                  </a:solidFill>
                </a:rPr>
                <a:t>unendlich viele Lösungen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395327" y="5768777"/>
              <a:ext cx="14013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/>
                <a:t>haben.</a:t>
              </a:r>
            </a:p>
          </p:txBody>
        </p:sp>
      </p:grpSp>
      <p:sp>
        <p:nvSpPr>
          <p:cNvPr id="10" name="Abgerundetes Rechteck 9"/>
          <p:cNvSpPr/>
          <p:nvPr/>
        </p:nvSpPr>
        <p:spPr>
          <a:xfrm>
            <a:off x="9062829" y="2848465"/>
            <a:ext cx="2601883" cy="7288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2 Beispiele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9062829" y="5624746"/>
            <a:ext cx="2601883" cy="7288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1 Beispiel</a:t>
            </a:r>
          </a:p>
        </p:txBody>
      </p:sp>
    </p:spTree>
    <p:extLst>
      <p:ext uri="{BB962C8B-B14F-4D97-AF65-F5344CB8AC3E}">
        <p14:creationId xmlns:p14="http://schemas.microsoft.com/office/powerpoint/2010/main" val="217655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2880" y="232756"/>
            <a:ext cx="1529542" cy="4904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Beispiel 1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80547" y="726678"/>
            <a:ext cx="4805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1. Schritt: </a:t>
            </a:r>
            <a:r>
              <a:rPr lang="de-DE" dirty="0"/>
              <a:t>	Definitionsmenge bestimmen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3C36755-0051-4A0E-B99B-36ECF936FDAC}"/>
              </a:ext>
            </a:extLst>
          </p:cNvPr>
          <p:cNvGrpSpPr/>
          <p:nvPr/>
        </p:nvGrpSpPr>
        <p:grpSpPr>
          <a:xfrm>
            <a:off x="8143209" y="1193376"/>
            <a:ext cx="2454774" cy="533288"/>
            <a:chOff x="8143209" y="1193376"/>
            <a:chExt cx="2454774" cy="533288"/>
          </a:xfrm>
        </p:grpSpPr>
        <p:sp>
          <p:nvSpPr>
            <p:cNvPr id="36" name="Abgerundetes Rechteck 35"/>
            <p:cNvSpPr/>
            <p:nvPr/>
          </p:nvSpPr>
          <p:spPr>
            <a:xfrm>
              <a:off x="8143209" y="1193376"/>
              <a:ext cx="2454774" cy="533288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8210151" y="1229188"/>
                  <a:ext cx="2260940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𝔻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de-DE" sz="2800" b="1" dirty="0"/>
                </a:p>
              </p:txBody>
            </p:sp>
          </mc:Choice>
          <mc:Fallback xmlns=""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10151" y="1229188"/>
                  <a:ext cx="2260940" cy="43088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feld 7"/>
          <p:cNvSpPr txBox="1"/>
          <p:nvPr/>
        </p:nvSpPr>
        <p:spPr>
          <a:xfrm>
            <a:off x="6380547" y="1906113"/>
            <a:ext cx="352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2. Schritt: </a:t>
            </a:r>
            <a:r>
              <a:rPr lang="de-DE" dirty="0"/>
              <a:t>	Gleichung lösen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1831910" y="1264682"/>
                <a:ext cx="212776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910" y="1264682"/>
                <a:ext cx="2127762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4196772" y="1381698"/>
                <a:ext cx="15085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772" y="1381698"/>
                <a:ext cx="1508555" cy="369332"/>
              </a:xfrm>
              <a:prstGeom prst="rect">
                <a:avLst/>
              </a:prstGeom>
              <a:blipFill>
                <a:blip r:embed="rId4"/>
                <a:stretch>
                  <a:fillRect l="-6452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00375" y="2466588"/>
                <a:ext cx="512454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75" y="2466588"/>
                <a:ext cx="5124544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Gerader Verbinder 27"/>
          <p:cNvCxnSpPr/>
          <p:nvPr/>
        </p:nvCxnSpPr>
        <p:spPr>
          <a:xfrm flipV="1">
            <a:off x="607960" y="2927166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1749405" y="2783435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 flipV="1">
            <a:off x="3104607" y="2988709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V="1">
            <a:off x="4246052" y="2761896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7F52180-2E23-45A4-B20B-90DEE851CF3A}"/>
              </a:ext>
            </a:extLst>
          </p:cNvPr>
          <p:cNvGrpSpPr/>
          <p:nvPr/>
        </p:nvGrpSpPr>
        <p:grpSpPr>
          <a:xfrm>
            <a:off x="31178" y="3668494"/>
            <a:ext cx="3264041" cy="369332"/>
            <a:chOff x="31178" y="3668494"/>
            <a:chExt cx="3264041" cy="369332"/>
          </a:xfrm>
        </p:grpSpPr>
        <p:sp>
          <p:nvSpPr>
            <p:cNvPr id="35" name="Abgerundetes Rechteck 34"/>
            <p:cNvSpPr/>
            <p:nvPr/>
          </p:nvSpPr>
          <p:spPr>
            <a:xfrm>
              <a:off x="2231529" y="3668494"/>
              <a:ext cx="1063690" cy="369332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feld 32"/>
                <p:cNvSpPr txBox="1"/>
                <p:nvPr/>
              </p:nvSpPr>
              <p:spPr>
                <a:xfrm>
                  <a:off x="31178" y="3668494"/>
                  <a:ext cx="316426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                            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2400" b="1" dirty="0"/>
                </a:p>
              </p:txBody>
            </p:sp>
          </mc:Choice>
          <mc:Fallback xmlns="">
            <p:sp>
              <p:nvSpPr>
                <p:cNvPr id="33" name="Textfeld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78" y="3668494"/>
                  <a:ext cx="316426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156" r="-1927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feld 33"/>
          <p:cNvSpPr txBox="1"/>
          <p:nvPr/>
        </p:nvSpPr>
        <p:spPr>
          <a:xfrm>
            <a:off x="6364933" y="2635097"/>
            <a:ext cx="437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3. Schritt: </a:t>
            </a:r>
            <a:r>
              <a:rPr lang="de-DE" dirty="0"/>
              <a:t>	Definitionsmenge prüfen</a:t>
            </a:r>
          </a:p>
        </p:txBody>
      </p:sp>
      <p:grpSp>
        <p:nvGrpSpPr>
          <p:cNvPr id="39" name="Gruppieren 38"/>
          <p:cNvGrpSpPr/>
          <p:nvPr/>
        </p:nvGrpSpPr>
        <p:grpSpPr>
          <a:xfrm>
            <a:off x="8210151" y="3536755"/>
            <a:ext cx="2454774" cy="710162"/>
            <a:chOff x="5645002" y="3904190"/>
            <a:chExt cx="2454774" cy="533288"/>
          </a:xfrm>
        </p:grpSpPr>
        <p:sp>
          <p:nvSpPr>
            <p:cNvPr id="38" name="Abgerundetes Rechteck 37"/>
            <p:cNvSpPr/>
            <p:nvPr/>
          </p:nvSpPr>
          <p:spPr>
            <a:xfrm>
              <a:off x="5645002" y="3904190"/>
              <a:ext cx="2454774" cy="533288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feld 36"/>
                <p:cNvSpPr txBox="1"/>
                <p:nvPr/>
              </p:nvSpPr>
              <p:spPr>
                <a:xfrm>
                  <a:off x="6270172" y="4016828"/>
                  <a:ext cx="978601" cy="32357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2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7" name="Textfeld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0172" y="4016828"/>
                  <a:ext cx="978601" cy="32357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Pfeil nach rechts 39"/>
          <p:cNvSpPr/>
          <p:nvPr/>
        </p:nvSpPr>
        <p:spPr>
          <a:xfrm rot="5400000">
            <a:off x="9039137" y="4399386"/>
            <a:ext cx="796801" cy="606489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/>
              <a:t>Folge</a:t>
            </a:r>
          </a:p>
        </p:txBody>
      </p:sp>
      <p:grpSp>
        <p:nvGrpSpPr>
          <p:cNvPr id="45" name="Gruppieren 44"/>
          <p:cNvGrpSpPr/>
          <p:nvPr/>
        </p:nvGrpSpPr>
        <p:grpSpPr>
          <a:xfrm>
            <a:off x="8210151" y="5144714"/>
            <a:ext cx="2454774" cy="710162"/>
            <a:chOff x="8002859" y="4645609"/>
            <a:chExt cx="2454774" cy="710162"/>
          </a:xfrm>
        </p:grpSpPr>
        <p:sp>
          <p:nvSpPr>
            <p:cNvPr id="43" name="Abgerundetes Rechteck 42"/>
            <p:cNvSpPr/>
            <p:nvPr/>
          </p:nvSpPr>
          <p:spPr>
            <a:xfrm>
              <a:off x="8002859" y="4645609"/>
              <a:ext cx="2454774" cy="71016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8401109" y="4759651"/>
                  <a:ext cx="1550489" cy="49244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𝕃</m:t>
                        </m:r>
                        <m:r>
                          <a:rPr lang="de-DE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    }</m:t>
                        </m:r>
                      </m:oMath>
                    </m:oMathPara>
                  </a14:m>
                  <a:endParaRPr lang="de-DE" sz="3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01109" y="4759651"/>
                  <a:ext cx="1550489" cy="49244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2527653-E03F-4CE3-828E-E14DB7C06AE8}"/>
              </a:ext>
            </a:extLst>
          </p:cNvPr>
          <p:cNvGrpSpPr/>
          <p:nvPr/>
        </p:nvGrpSpPr>
        <p:grpSpPr>
          <a:xfrm>
            <a:off x="5381189" y="3536755"/>
            <a:ext cx="2454774" cy="710162"/>
            <a:chOff x="5381189" y="3536755"/>
            <a:chExt cx="2454774" cy="710162"/>
          </a:xfrm>
        </p:grpSpPr>
        <p:sp>
          <p:nvSpPr>
            <p:cNvPr id="42" name="Abgerundetes Rechteck 37">
              <a:extLst>
                <a:ext uri="{FF2B5EF4-FFF2-40B4-BE49-F238E27FC236}">
                  <a16:creationId xmlns:a16="http://schemas.microsoft.com/office/drawing/2014/main" id="{81E8FEA4-7140-45F9-8FCB-C3E1B0173D32}"/>
                </a:ext>
              </a:extLst>
            </p:cNvPr>
            <p:cNvSpPr/>
            <p:nvPr/>
          </p:nvSpPr>
          <p:spPr>
            <a:xfrm>
              <a:off x="5381189" y="3536755"/>
              <a:ext cx="2454774" cy="710162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109ECC17-8A95-41FA-B0A7-959EFA872D75}"/>
                    </a:ext>
                  </a:extLst>
                </p:cNvPr>
                <p:cNvSpPr txBox="1"/>
                <p:nvPr/>
              </p:nvSpPr>
              <p:spPr>
                <a:xfrm>
                  <a:off x="6006359" y="3686751"/>
                  <a:ext cx="1151726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de-DE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  <m:r>
                          <a:rPr lang="de-DE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de-DE" sz="28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109ECC17-8A95-41FA-B0A7-959EFA872D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6359" y="3686751"/>
                  <a:ext cx="1151726" cy="43088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B45EA541-A481-4CD7-B352-1487DBB51534}"/>
              </a:ext>
            </a:extLst>
          </p:cNvPr>
          <p:cNvGrpSpPr/>
          <p:nvPr/>
        </p:nvGrpSpPr>
        <p:grpSpPr>
          <a:xfrm>
            <a:off x="10471091" y="1444632"/>
            <a:ext cx="1393564" cy="2447204"/>
            <a:chOff x="10471091" y="1444632"/>
            <a:chExt cx="1393564" cy="2447204"/>
          </a:xfrm>
        </p:grpSpPr>
        <p:sp>
          <p:nvSpPr>
            <p:cNvPr id="27" name="Gewitterblitz 26">
              <a:extLst>
                <a:ext uri="{FF2B5EF4-FFF2-40B4-BE49-F238E27FC236}">
                  <a16:creationId xmlns:a16="http://schemas.microsoft.com/office/drawing/2014/main" id="{9779A06D-15ED-403D-8F33-81C87BA44DB1}"/>
                </a:ext>
              </a:extLst>
            </p:cNvPr>
            <p:cNvSpPr/>
            <p:nvPr/>
          </p:nvSpPr>
          <p:spPr>
            <a:xfrm>
              <a:off x="11449692" y="2113559"/>
              <a:ext cx="414963" cy="940172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" name="Verbinder: gekrümmt 9">
              <a:extLst>
                <a:ext uri="{FF2B5EF4-FFF2-40B4-BE49-F238E27FC236}">
                  <a16:creationId xmlns:a16="http://schemas.microsoft.com/office/drawing/2014/main" id="{4C8C3748-3282-4E45-9AD9-F481B25CAFF1}"/>
                </a:ext>
              </a:extLst>
            </p:cNvPr>
            <p:cNvCxnSpPr>
              <a:cxnSpLocks/>
              <a:stCxn id="7" idx="3"/>
              <a:endCxn id="38" idx="3"/>
            </p:cNvCxnSpPr>
            <p:nvPr/>
          </p:nvCxnSpPr>
          <p:spPr>
            <a:xfrm>
              <a:off x="10471091" y="1444632"/>
              <a:ext cx="193834" cy="2447204"/>
            </a:xfrm>
            <a:prstGeom prst="curvedConnector3">
              <a:avLst>
                <a:gd name="adj1" fmla="val 453808"/>
              </a:avLst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Freihandform: Form 45">
            <a:extLst>
              <a:ext uri="{FF2B5EF4-FFF2-40B4-BE49-F238E27FC236}">
                <a16:creationId xmlns:a16="http://schemas.microsoft.com/office/drawing/2014/main" id="{D50A846E-C8D2-4BF8-8901-B28AE6B6A186}"/>
              </a:ext>
            </a:extLst>
          </p:cNvPr>
          <p:cNvSpPr/>
          <p:nvPr/>
        </p:nvSpPr>
        <p:spPr>
          <a:xfrm>
            <a:off x="6364933" y="4463397"/>
            <a:ext cx="382772" cy="478465"/>
          </a:xfrm>
          <a:custGeom>
            <a:avLst/>
            <a:gdLst>
              <a:gd name="connsiteX0" fmla="*/ 0 w 382772"/>
              <a:gd name="connsiteY0" fmla="*/ 233916 h 478465"/>
              <a:gd name="connsiteX1" fmla="*/ 159488 w 382772"/>
              <a:gd name="connsiteY1" fmla="*/ 478465 h 478465"/>
              <a:gd name="connsiteX2" fmla="*/ 382772 w 382772"/>
              <a:gd name="connsiteY2" fmla="*/ 0 h 478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772" h="478465">
                <a:moveTo>
                  <a:pt x="0" y="233916"/>
                </a:moveTo>
                <a:lnTo>
                  <a:pt x="159488" y="478465"/>
                </a:lnTo>
                <a:lnTo>
                  <a:pt x="382772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74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5" grpId="0"/>
      <p:bldP spid="26" grpId="0"/>
      <p:bldP spid="34" grpId="0"/>
      <p:bldP spid="40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2880" y="232756"/>
            <a:ext cx="1529542" cy="4904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Beispiel 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277552" y="478602"/>
            <a:ext cx="4805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1. Schritt: </a:t>
            </a:r>
            <a:r>
              <a:rPr lang="de-DE" dirty="0"/>
              <a:t>	Definitionsmenge bestimmen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062E0E2-2600-4F09-93E6-BE802AB8FF1E}"/>
              </a:ext>
            </a:extLst>
          </p:cNvPr>
          <p:cNvGrpSpPr/>
          <p:nvPr/>
        </p:nvGrpSpPr>
        <p:grpSpPr>
          <a:xfrm>
            <a:off x="8107156" y="1360713"/>
            <a:ext cx="2602977" cy="533288"/>
            <a:chOff x="8107156" y="1360713"/>
            <a:chExt cx="2602977" cy="533288"/>
          </a:xfrm>
        </p:grpSpPr>
        <p:sp>
          <p:nvSpPr>
            <p:cNvPr id="36" name="Abgerundetes Rechteck 35"/>
            <p:cNvSpPr/>
            <p:nvPr/>
          </p:nvSpPr>
          <p:spPr>
            <a:xfrm>
              <a:off x="8107156" y="1360713"/>
              <a:ext cx="2602977" cy="533288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8174099" y="1411913"/>
                  <a:ext cx="2454774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𝔻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de-DE" sz="2800" b="1" dirty="0"/>
                </a:p>
              </p:txBody>
            </p:sp>
          </mc:Choice>
          <mc:Fallback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74099" y="1411913"/>
                  <a:ext cx="2454774" cy="43088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feld 7"/>
          <p:cNvSpPr txBox="1"/>
          <p:nvPr/>
        </p:nvSpPr>
        <p:spPr>
          <a:xfrm>
            <a:off x="6277552" y="2652627"/>
            <a:ext cx="352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2. Schritt: </a:t>
            </a:r>
            <a:r>
              <a:rPr lang="de-DE" dirty="0"/>
              <a:t>	Gleichung lösen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8113AEF-5314-4441-920D-E4AA297A19B3}"/>
              </a:ext>
            </a:extLst>
          </p:cNvPr>
          <p:cNvGrpSpPr/>
          <p:nvPr/>
        </p:nvGrpSpPr>
        <p:grpSpPr>
          <a:xfrm>
            <a:off x="5827898" y="4066900"/>
            <a:ext cx="4734032" cy="710162"/>
            <a:chOff x="5827898" y="4066900"/>
            <a:chExt cx="4734032" cy="710162"/>
          </a:xfrm>
        </p:grpSpPr>
        <p:sp>
          <p:nvSpPr>
            <p:cNvPr id="40" name="Pfeil nach rechts 39"/>
            <p:cNvSpPr/>
            <p:nvPr/>
          </p:nvSpPr>
          <p:spPr>
            <a:xfrm>
              <a:off x="5827898" y="4118737"/>
              <a:ext cx="1331114" cy="60648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Folge</a:t>
              </a:r>
            </a:p>
          </p:txBody>
        </p:sp>
        <p:grpSp>
          <p:nvGrpSpPr>
            <p:cNvPr id="45" name="Gruppieren 44"/>
            <p:cNvGrpSpPr/>
            <p:nvPr/>
          </p:nvGrpSpPr>
          <p:grpSpPr>
            <a:xfrm>
              <a:off x="8107156" y="4066900"/>
              <a:ext cx="2454774" cy="710162"/>
              <a:chOff x="8002859" y="4645609"/>
              <a:chExt cx="2454774" cy="710162"/>
            </a:xfrm>
          </p:grpSpPr>
          <p:sp>
            <p:nvSpPr>
              <p:cNvPr id="43" name="Abgerundetes Rechteck 42"/>
              <p:cNvSpPr/>
              <p:nvPr/>
            </p:nvSpPr>
            <p:spPr>
              <a:xfrm>
                <a:off x="8002859" y="4645609"/>
                <a:ext cx="2454774" cy="71016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00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feld 40"/>
                  <p:cNvSpPr txBox="1"/>
                  <p:nvPr/>
                </p:nvSpPr>
                <p:spPr>
                  <a:xfrm>
                    <a:off x="8401109" y="4759651"/>
                    <a:ext cx="1550489" cy="49244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𝕃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={    }</m:t>
                          </m:r>
                        </m:oMath>
                      </m:oMathPara>
                    </a14:m>
                    <a:endParaRPr lang="de-DE" sz="32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Textfeld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01109" y="4759651"/>
                    <a:ext cx="1550489" cy="49244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F1AAACA9-6FAC-450D-94A9-EE04142CF2F1}"/>
                  </a:ext>
                </a:extLst>
              </p:cNvPr>
              <p:cNvSpPr txBox="1"/>
              <p:nvPr/>
            </p:nvSpPr>
            <p:spPr>
              <a:xfrm>
                <a:off x="2204236" y="1158062"/>
                <a:ext cx="1566134" cy="707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F1AAACA9-6FAC-450D-94A9-EE04142CF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36" y="1158062"/>
                <a:ext cx="1566134" cy="7075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68799217-4C52-4F25-8779-9C51FA410ABD}"/>
                  </a:ext>
                </a:extLst>
              </p:cNvPr>
              <p:cNvSpPr txBox="1"/>
              <p:nvPr/>
            </p:nvSpPr>
            <p:spPr>
              <a:xfrm>
                <a:off x="462111" y="2108519"/>
                <a:ext cx="4586961" cy="707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68799217-4C52-4F25-8779-9C51FA410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11" y="2108519"/>
                <a:ext cx="4586961" cy="7075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E4DC70-2DB1-47F4-9F07-FF949155FBFD}"/>
                  </a:ext>
                </a:extLst>
              </p:cNvPr>
              <p:cNvSpPr txBox="1"/>
              <p:nvPr/>
            </p:nvSpPr>
            <p:spPr>
              <a:xfrm>
                <a:off x="4631346" y="1240040"/>
                <a:ext cx="14412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FE4DC70-2DB1-47F4-9F07-FF949155F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346" y="1240040"/>
                <a:ext cx="1441228" cy="369332"/>
              </a:xfrm>
              <a:prstGeom prst="rect">
                <a:avLst/>
              </a:prstGeom>
              <a:blipFill>
                <a:blip r:embed="rId11"/>
                <a:stretch>
                  <a:fillRect l="-7203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E205DA63-D518-465B-8352-215E37E09CAE}"/>
              </a:ext>
            </a:extLst>
          </p:cNvPr>
          <p:cNvCxnSpPr/>
          <p:nvPr/>
        </p:nvCxnSpPr>
        <p:spPr>
          <a:xfrm flipV="1">
            <a:off x="1240103" y="2582819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D8DD1B6D-3C98-4128-B489-710210B2D16B}"/>
              </a:ext>
            </a:extLst>
          </p:cNvPr>
          <p:cNvCxnSpPr/>
          <p:nvPr/>
        </p:nvCxnSpPr>
        <p:spPr>
          <a:xfrm flipV="1">
            <a:off x="2400650" y="2396454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6E71556E-628F-4CE2-9E2F-1682C0D4F5C9}"/>
                  </a:ext>
                </a:extLst>
              </p:cNvPr>
              <p:cNvSpPr txBox="1"/>
              <p:nvPr/>
            </p:nvSpPr>
            <p:spPr>
              <a:xfrm>
                <a:off x="439581" y="3332649"/>
                <a:ext cx="41127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    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6E71556E-628F-4CE2-9E2F-1682C0D4F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81" y="3332649"/>
                <a:ext cx="4112793" cy="369332"/>
              </a:xfrm>
              <a:prstGeom prst="rect">
                <a:avLst/>
              </a:prstGeom>
              <a:blipFill>
                <a:blip r:embed="rId12"/>
                <a:stretch>
                  <a:fillRect l="-741" r="-1481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B28E9E9B-9E48-4B0C-83A6-CD5B9F76C42F}"/>
                  </a:ext>
                </a:extLst>
              </p:cNvPr>
              <p:cNvSpPr txBox="1"/>
              <p:nvPr/>
            </p:nvSpPr>
            <p:spPr>
              <a:xfrm>
                <a:off x="4639621" y="3312751"/>
                <a:ext cx="9623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 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B28E9E9B-9E48-4B0C-83A6-CD5B9F76C4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621" y="3312751"/>
                <a:ext cx="962379" cy="369332"/>
              </a:xfrm>
              <a:prstGeom prst="rect">
                <a:avLst/>
              </a:prstGeom>
              <a:blipFill>
                <a:blip r:embed="rId13"/>
                <a:stretch>
                  <a:fillRect l="-10759" r="-8228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114BB6AE-C000-4AC3-AFA2-E7A137833FEC}"/>
                  </a:ext>
                </a:extLst>
              </p:cNvPr>
              <p:cNvSpPr txBox="1"/>
              <p:nvPr/>
            </p:nvSpPr>
            <p:spPr>
              <a:xfrm>
                <a:off x="462111" y="4218545"/>
                <a:ext cx="33966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                         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114BB6AE-C000-4AC3-AFA2-E7A137833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11" y="4218545"/>
                <a:ext cx="3396699" cy="369332"/>
              </a:xfrm>
              <a:prstGeom prst="rect">
                <a:avLst/>
              </a:prstGeom>
              <a:blipFill>
                <a:blip r:embed="rId14"/>
                <a:stretch>
                  <a:fillRect l="-1077" r="-1795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witterblitz 4">
            <a:extLst>
              <a:ext uri="{FF2B5EF4-FFF2-40B4-BE49-F238E27FC236}">
                <a16:creationId xmlns:a16="http://schemas.microsoft.com/office/drawing/2014/main" id="{E7BA4C64-CC74-4C74-97F8-8E9E62C09DEC}"/>
              </a:ext>
            </a:extLst>
          </p:cNvPr>
          <p:cNvSpPr/>
          <p:nvPr/>
        </p:nvSpPr>
        <p:spPr>
          <a:xfrm>
            <a:off x="3858810" y="3903242"/>
            <a:ext cx="414963" cy="94017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30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7" grpId="0"/>
      <p:bldP spid="3" grpId="0"/>
      <p:bldP spid="44" grpId="0"/>
      <p:bldP spid="46" grpId="0"/>
      <p:bldP spid="47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2880" y="232756"/>
            <a:ext cx="1529542" cy="4904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Beispiel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707080" y="626065"/>
            <a:ext cx="4805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1. Schritt: </a:t>
            </a:r>
            <a:r>
              <a:rPr lang="de-DE" dirty="0"/>
              <a:t>	Definitionsmenge bestimmen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3354391D-B2A1-4256-B008-EEC37F81F576}"/>
              </a:ext>
            </a:extLst>
          </p:cNvPr>
          <p:cNvGrpSpPr/>
          <p:nvPr/>
        </p:nvGrpSpPr>
        <p:grpSpPr>
          <a:xfrm>
            <a:off x="8545545" y="1244354"/>
            <a:ext cx="2595583" cy="578840"/>
            <a:chOff x="8469742" y="1092763"/>
            <a:chExt cx="2595583" cy="578840"/>
          </a:xfrm>
        </p:grpSpPr>
        <p:sp>
          <p:nvSpPr>
            <p:cNvPr id="36" name="Abgerundetes Rechteck 35"/>
            <p:cNvSpPr/>
            <p:nvPr/>
          </p:nvSpPr>
          <p:spPr>
            <a:xfrm>
              <a:off x="8469742" y="1092763"/>
              <a:ext cx="2595583" cy="578840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8536684" y="1128575"/>
                  <a:ext cx="252864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𝔻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  <m:r>
                          <a:rPr lang="de-DE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oMath>
                    </m:oMathPara>
                  </a14:m>
                  <a:endParaRPr lang="de-DE" sz="2800" b="1" dirty="0"/>
                </a:p>
              </p:txBody>
            </p:sp>
          </mc:Choice>
          <mc:Fallback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6684" y="1128575"/>
                  <a:ext cx="2528641" cy="43088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feld 7"/>
          <p:cNvSpPr txBox="1"/>
          <p:nvPr/>
        </p:nvSpPr>
        <p:spPr>
          <a:xfrm>
            <a:off x="6707080" y="2122554"/>
            <a:ext cx="352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2. Schritt: </a:t>
            </a:r>
            <a:r>
              <a:rPr lang="de-DE" dirty="0"/>
              <a:t>	Gleichung lösen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2803069" y="1092763"/>
                <a:ext cx="2278252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69" y="1092763"/>
                <a:ext cx="2278252" cy="5833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1CA2A29-756A-4320-A15F-1AE19F925C1D}"/>
                  </a:ext>
                </a:extLst>
              </p:cNvPr>
              <p:cNvSpPr txBox="1"/>
              <p:nvPr/>
            </p:nvSpPr>
            <p:spPr>
              <a:xfrm>
                <a:off x="5226235" y="1222613"/>
                <a:ext cx="11462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1CA2A29-756A-4320-A15F-1AE19F925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235" y="1222613"/>
                <a:ext cx="1146211" cy="307777"/>
              </a:xfrm>
              <a:prstGeom prst="rect">
                <a:avLst/>
              </a:prstGeom>
              <a:blipFill>
                <a:blip r:embed="rId4"/>
                <a:stretch>
                  <a:fillRect l="-6915" b="-3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987F3AA-A1ED-4D1F-ABAC-66CFBEDA960D}"/>
                  </a:ext>
                </a:extLst>
              </p:cNvPr>
              <p:cNvSpPr txBox="1"/>
              <p:nvPr/>
            </p:nvSpPr>
            <p:spPr>
              <a:xfrm>
                <a:off x="86663" y="2073838"/>
                <a:ext cx="6009337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987F3AA-A1ED-4D1F-ABAC-66CFBEDA9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3" y="2073838"/>
                <a:ext cx="6009337" cy="5833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0A125A51-AC88-4010-92A7-34165D953629}"/>
              </a:ext>
            </a:extLst>
          </p:cNvPr>
          <p:cNvCxnSpPr/>
          <p:nvPr/>
        </p:nvCxnSpPr>
        <p:spPr>
          <a:xfrm flipV="1">
            <a:off x="782903" y="2423937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2BA6DEC9-C99E-4996-A1C1-7BE0C0F990C7}"/>
              </a:ext>
            </a:extLst>
          </p:cNvPr>
          <p:cNvCxnSpPr/>
          <p:nvPr/>
        </p:nvCxnSpPr>
        <p:spPr>
          <a:xfrm flipV="1">
            <a:off x="1712422" y="2274470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65A208D-3F53-48F4-B4E7-BBD6DBB1CBB5}"/>
              </a:ext>
            </a:extLst>
          </p:cNvPr>
          <p:cNvCxnSpPr/>
          <p:nvPr/>
        </p:nvCxnSpPr>
        <p:spPr>
          <a:xfrm flipV="1">
            <a:off x="4316211" y="2433633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4DEB149-AA69-4928-A04D-FB699A246AC5}"/>
              </a:ext>
            </a:extLst>
          </p:cNvPr>
          <p:cNvCxnSpPr/>
          <p:nvPr/>
        </p:nvCxnSpPr>
        <p:spPr>
          <a:xfrm flipV="1">
            <a:off x="5245730" y="2274470"/>
            <a:ext cx="765110" cy="2332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ABC182D-4F29-474A-892D-6EE55C89E602}"/>
                  </a:ext>
                </a:extLst>
              </p:cNvPr>
              <p:cNvSpPr txBox="1"/>
              <p:nvPr/>
            </p:nvSpPr>
            <p:spPr>
              <a:xfrm>
                <a:off x="86662" y="3007302"/>
                <a:ext cx="49577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         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ABC182D-4F29-474A-892D-6EE55C89E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2" y="3007302"/>
                <a:ext cx="4957767" cy="307777"/>
              </a:xfrm>
              <a:prstGeom prst="rect">
                <a:avLst/>
              </a:prstGeom>
              <a:blipFill>
                <a:blip r:embed="rId6"/>
                <a:stretch>
                  <a:fillRect l="-369" r="-861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A3AE7F7-AA41-49C0-B471-C870375D7B4E}"/>
                  </a:ext>
                </a:extLst>
              </p:cNvPr>
              <p:cNvSpPr txBox="1"/>
              <p:nvPr/>
            </p:nvSpPr>
            <p:spPr>
              <a:xfrm>
                <a:off x="123554" y="3665178"/>
                <a:ext cx="49269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                      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FA3AE7F7-AA41-49C0-B471-C870375D7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54" y="3665178"/>
                <a:ext cx="4926926" cy="307777"/>
              </a:xfrm>
              <a:prstGeom prst="rect">
                <a:avLst/>
              </a:prstGeom>
              <a:blipFill>
                <a:blip r:embed="rId7"/>
                <a:stretch>
                  <a:fillRect l="-371" r="-866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12F81B7-0B36-4713-BC68-E71AA28A0C65}"/>
                  </a:ext>
                </a:extLst>
              </p:cNvPr>
              <p:cNvSpPr txBox="1"/>
              <p:nvPr/>
            </p:nvSpPr>
            <p:spPr>
              <a:xfrm>
                <a:off x="102082" y="4313869"/>
                <a:ext cx="43847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                                              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12F81B7-0B36-4713-BC68-E71AA28A0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82" y="4313869"/>
                <a:ext cx="4384725" cy="307777"/>
              </a:xfrm>
              <a:prstGeom prst="rect">
                <a:avLst/>
              </a:prstGeom>
              <a:blipFill>
                <a:blip r:embed="rId8"/>
                <a:stretch>
                  <a:fillRect r="-278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EC226D2-25E4-4A94-844C-0E276A0584D0}"/>
                  </a:ext>
                </a:extLst>
              </p:cNvPr>
              <p:cNvSpPr txBox="1"/>
              <p:nvPr/>
            </p:nvSpPr>
            <p:spPr>
              <a:xfrm>
                <a:off x="5226234" y="3665177"/>
                <a:ext cx="12074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EC226D2-25E4-4A94-844C-0E276A058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234" y="3665177"/>
                <a:ext cx="1207446" cy="307777"/>
              </a:xfrm>
              <a:prstGeom prst="rect">
                <a:avLst/>
              </a:prstGeom>
              <a:blipFill>
                <a:blip r:embed="rId9"/>
                <a:stretch>
                  <a:fillRect l="-6566" r="-454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FE4747D7-344F-4B8B-A15E-495FAA893460}"/>
              </a:ext>
            </a:extLst>
          </p:cNvPr>
          <p:cNvSpPr/>
          <p:nvPr/>
        </p:nvSpPr>
        <p:spPr>
          <a:xfrm>
            <a:off x="4667693" y="4189228"/>
            <a:ext cx="382772" cy="478465"/>
          </a:xfrm>
          <a:custGeom>
            <a:avLst/>
            <a:gdLst>
              <a:gd name="connsiteX0" fmla="*/ 0 w 382772"/>
              <a:gd name="connsiteY0" fmla="*/ 233916 h 478465"/>
              <a:gd name="connsiteX1" fmla="*/ 159488 w 382772"/>
              <a:gd name="connsiteY1" fmla="*/ 478465 h 478465"/>
              <a:gd name="connsiteX2" fmla="*/ 382772 w 382772"/>
              <a:gd name="connsiteY2" fmla="*/ 0 h 478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772" h="478465">
                <a:moveTo>
                  <a:pt x="0" y="233916"/>
                </a:moveTo>
                <a:lnTo>
                  <a:pt x="159488" y="478465"/>
                </a:lnTo>
                <a:lnTo>
                  <a:pt x="382772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29C0932B-4FD5-4592-A505-38667C548D39}"/>
              </a:ext>
            </a:extLst>
          </p:cNvPr>
          <p:cNvGrpSpPr/>
          <p:nvPr/>
        </p:nvGrpSpPr>
        <p:grpSpPr>
          <a:xfrm>
            <a:off x="6249296" y="4066900"/>
            <a:ext cx="5263780" cy="710162"/>
            <a:chOff x="6249296" y="4066900"/>
            <a:chExt cx="5263780" cy="710162"/>
          </a:xfrm>
        </p:grpSpPr>
        <p:sp>
          <p:nvSpPr>
            <p:cNvPr id="20" name="Pfeil nach rechts 39">
              <a:extLst>
                <a:ext uri="{FF2B5EF4-FFF2-40B4-BE49-F238E27FC236}">
                  <a16:creationId xmlns:a16="http://schemas.microsoft.com/office/drawing/2014/main" id="{F6BA31F3-7900-4BDB-8559-2B9A64B78D7F}"/>
                </a:ext>
              </a:extLst>
            </p:cNvPr>
            <p:cNvSpPr/>
            <p:nvPr/>
          </p:nvSpPr>
          <p:spPr>
            <a:xfrm>
              <a:off x="6249296" y="4125215"/>
              <a:ext cx="1331114" cy="60648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Folge</a:t>
              </a:r>
            </a:p>
          </p:txBody>
        </p:sp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E2184A18-92F8-4BE5-AD8C-BE68854F3007}"/>
                </a:ext>
              </a:extLst>
            </p:cNvPr>
            <p:cNvGrpSpPr/>
            <p:nvPr/>
          </p:nvGrpSpPr>
          <p:grpSpPr>
            <a:xfrm>
              <a:off x="8107156" y="4066900"/>
              <a:ext cx="3405920" cy="710162"/>
              <a:chOff x="8002859" y="4645609"/>
              <a:chExt cx="3405920" cy="710162"/>
            </a:xfrm>
          </p:grpSpPr>
          <p:sp>
            <p:nvSpPr>
              <p:cNvPr id="22" name="Abgerundetes Rechteck 42">
                <a:extLst>
                  <a:ext uri="{FF2B5EF4-FFF2-40B4-BE49-F238E27FC236}">
                    <a16:creationId xmlns:a16="http://schemas.microsoft.com/office/drawing/2014/main" id="{8A85248D-4168-4F15-B66B-0EE7BF945F6E}"/>
                  </a:ext>
                </a:extLst>
              </p:cNvPr>
              <p:cNvSpPr/>
              <p:nvPr/>
            </p:nvSpPr>
            <p:spPr>
              <a:xfrm>
                <a:off x="8002859" y="4645609"/>
                <a:ext cx="3405920" cy="71016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00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feld 22">
                    <a:extLst>
                      <a:ext uri="{FF2B5EF4-FFF2-40B4-BE49-F238E27FC236}">
                        <a16:creationId xmlns:a16="http://schemas.microsoft.com/office/drawing/2014/main" id="{950BD621-DF0A-479D-9BC1-8D84EDFDFDFD}"/>
                      </a:ext>
                    </a:extLst>
                  </p:cNvPr>
                  <p:cNvSpPr txBox="1"/>
                  <p:nvPr/>
                </p:nvSpPr>
                <p:spPr>
                  <a:xfrm>
                    <a:off x="8401109" y="4759651"/>
                    <a:ext cx="2635722" cy="49244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𝕃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ℚ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oMath>
                      </m:oMathPara>
                    </a14:m>
                    <a:endParaRPr lang="de-DE" sz="32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feld 22">
                    <a:extLst>
                      <a:ext uri="{FF2B5EF4-FFF2-40B4-BE49-F238E27FC236}">
                        <a16:creationId xmlns:a16="http://schemas.microsoft.com/office/drawing/2014/main" id="{950BD621-DF0A-479D-9BC1-8D84EDFDFDF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01109" y="4759651"/>
                    <a:ext cx="2635722" cy="49244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FB471D8B-70CE-4A24-848C-C3C04E8EA40C}"/>
              </a:ext>
            </a:extLst>
          </p:cNvPr>
          <p:cNvGrpSpPr/>
          <p:nvPr/>
        </p:nvGrpSpPr>
        <p:grpSpPr>
          <a:xfrm>
            <a:off x="6249296" y="5274951"/>
            <a:ext cx="5245063" cy="710162"/>
            <a:chOff x="6249296" y="4083286"/>
            <a:chExt cx="5245063" cy="710162"/>
          </a:xfrm>
        </p:grpSpPr>
        <p:sp>
          <p:nvSpPr>
            <p:cNvPr id="26" name="Pfeil nach rechts 39">
              <a:extLst>
                <a:ext uri="{FF2B5EF4-FFF2-40B4-BE49-F238E27FC236}">
                  <a16:creationId xmlns:a16="http://schemas.microsoft.com/office/drawing/2014/main" id="{23F7AF70-0DE8-4451-886A-7A4DE124374E}"/>
                </a:ext>
              </a:extLst>
            </p:cNvPr>
            <p:cNvSpPr/>
            <p:nvPr/>
          </p:nvSpPr>
          <p:spPr>
            <a:xfrm>
              <a:off x="6249296" y="4125215"/>
              <a:ext cx="1331114" cy="60648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/>
                <a:t>Folge</a:t>
              </a:r>
            </a:p>
          </p:txBody>
        </p: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40F0F91B-508B-4D9C-A219-5A10BB1B02B6}"/>
                </a:ext>
              </a:extLst>
            </p:cNvPr>
            <p:cNvGrpSpPr/>
            <p:nvPr/>
          </p:nvGrpSpPr>
          <p:grpSpPr>
            <a:xfrm>
              <a:off x="8088439" y="4083286"/>
              <a:ext cx="3405920" cy="710162"/>
              <a:chOff x="7984142" y="4661995"/>
              <a:chExt cx="3405920" cy="710162"/>
            </a:xfrm>
          </p:grpSpPr>
          <p:sp>
            <p:nvSpPr>
              <p:cNvPr id="28" name="Abgerundetes Rechteck 42">
                <a:extLst>
                  <a:ext uri="{FF2B5EF4-FFF2-40B4-BE49-F238E27FC236}">
                    <a16:creationId xmlns:a16="http://schemas.microsoft.com/office/drawing/2014/main" id="{8AB79B20-9831-4810-BA0E-93E3473E7C7B}"/>
                  </a:ext>
                </a:extLst>
              </p:cNvPr>
              <p:cNvSpPr/>
              <p:nvPr/>
            </p:nvSpPr>
            <p:spPr>
              <a:xfrm>
                <a:off x="7984142" y="4661995"/>
                <a:ext cx="3405920" cy="71016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00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9" name="Textfeld 28">
                    <a:extLst>
                      <a:ext uri="{FF2B5EF4-FFF2-40B4-BE49-F238E27FC236}">
                        <a16:creationId xmlns:a16="http://schemas.microsoft.com/office/drawing/2014/main" id="{5773B3AC-E9C2-4CB0-978F-2316C49EAEC6}"/>
                      </a:ext>
                    </a:extLst>
                  </p:cNvPr>
                  <p:cNvSpPr txBox="1"/>
                  <p:nvPr/>
                </p:nvSpPr>
                <p:spPr>
                  <a:xfrm>
                    <a:off x="9075973" y="4754468"/>
                    <a:ext cx="1285993" cy="49244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𝕃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𝔻</m:t>
                          </m:r>
                        </m:oMath>
                      </m:oMathPara>
                    </a14:m>
                    <a:endParaRPr lang="de-DE" sz="32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9" name="Textfeld 28">
                    <a:extLst>
                      <a:ext uri="{FF2B5EF4-FFF2-40B4-BE49-F238E27FC236}">
                        <a16:creationId xmlns:a16="http://schemas.microsoft.com/office/drawing/2014/main" id="{5773B3AC-E9C2-4CB0-978F-2316C49EAEC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75973" y="4754468"/>
                    <a:ext cx="1285993" cy="492443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52956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2" grpId="0"/>
      <p:bldP spid="10" grpId="0"/>
      <p:bldP spid="15" grpId="0"/>
      <p:bldP spid="16" grpId="0"/>
      <p:bldP spid="17" grpId="0"/>
      <p:bldP spid="18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828229" y="437636"/>
            <a:ext cx="8535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Besondere Bruchgleichungen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06567" y="2078170"/>
            <a:ext cx="6885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Bruchgleichungen haben </a:t>
            </a:r>
            <a:r>
              <a:rPr lang="de-DE" sz="2800" b="1" dirty="0">
                <a:solidFill>
                  <a:srgbClr val="FF0000"/>
                </a:solidFill>
              </a:rPr>
              <a:t>keine Lösung</a:t>
            </a:r>
            <a:r>
              <a:rPr lang="de-DE" sz="2800" b="1" dirty="0"/>
              <a:t>, wenn</a:t>
            </a:r>
            <a:endParaRPr lang="de-DE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bgerundetes Rechteck 10"/>
              <p:cNvSpPr/>
              <p:nvPr/>
            </p:nvSpPr>
            <p:spPr>
              <a:xfrm>
                <a:off x="7148480" y="1991079"/>
                <a:ext cx="2601883" cy="72880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∉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480" y="1991079"/>
                <a:ext cx="2601883" cy="72880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BBD8CDF0-0876-4761-89D7-CB37CC0FF953}"/>
              </a:ext>
            </a:extLst>
          </p:cNvPr>
          <p:cNvGrpSpPr/>
          <p:nvPr/>
        </p:nvGrpSpPr>
        <p:grpSpPr>
          <a:xfrm>
            <a:off x="6096000" y="2839891"/>
            <a:ext cx="3654363" cy="1416071"/>
            <a:chOff x="6096000" y="2839891"/>
            <a:chExt cx="3654363" cy="1416071"/>
          </a:xfrm>
        </p:grpSpPr>
        <p:sp>
          <p:nvSpPr>
            <p:cNvPr id="7" name="Textfeld 6"/>
            <p:cNvSpPr txBox="1"/>
            <p:nvPr/>
          </p:nvSpPr>
          <p:spPr>
            <a:xfrm>
              <a:off x="6096000" y="3286317"/>
              <a:ext cx="8787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oder</a:t>
              </a:r>
            </a:p>
          </p:txBody>
        </p:sp>
        <p:sp>
          <p:nvSpPr>
            <p:cNvPr id="12" name="Abgerundetes Rechteck 10">
              <a:extLst>
                <a:ext uri="{FF2B5EF4-FFF2-40B4-BE49-F238E27FC236}">
                  <a16:creationId xmlns:a16="http://schemas.microsoft.com/office/drawing/2014/main" id="{AC4E0D78-6726-4253-B44F-3347839E9465}"/>
                </a:ext>
              </a:extLst>
            </p:cNvPr>
            <p:cNvSpPr/>
            <p:nvPr/>
          </p:nvSpPr>
          <p:spPr>
            <a:xfrm>
              <a:off x="7148480" y="2839891"/>
              <a:ext cx="2601883" cy="141607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Die Aussage beim Lösen der Gleichung unwahr ist.</a:t>
              </a:r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02D1643B-9C51-4AAD-B42F-FDAF941B262B}"/>
              </a:ext>
            </a:extLst>
          </p:cNvPr>
          <p:cNvSpPr txBox="1"/>
          <p:nvPr/>
        </p:nvSpPr>
        <p:spPr>
          <a:xfrm>
            <a:off x="106567" y="5250480"/>
            <a:ext cx="103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Bruchgleichungen haben </a:t>
            </a:r>
            <a:r>
              <a:rPr lang="de-DE" sz="2800" b="1" dirty="0">
                <a:solidFill>
                  <a:srgbClr val="FF0000"/>
                </a:solidFill>
              </a:rPr>
              <a:t>unendlich viele Lösungen</a:t>
            </a:r>
            <a:r>
              <a:rPr lang="de-DE" sz="2800" b="1" dirty="0"/>
              <a:t>, wenn</a:t>
            </a:r>
            <a:endParaRPr lang="de-DE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Abgerundetes Rechteck 10">
                <a:extLst>
                  <a:ext uri="{FF2B5EF4-FFF2-40B4-BE49-F238E27FC236}">
                    <a16:creationId xmlns:a16="http://schemas.microsoft.com/office/drawing/2014/main" id="{7256354F-C385-4767-8DBB-02243D208E70}"/>
                  </a:ext>
                </a:extLst>
              </p:cNvPr>
              <p:cNvSpPr/>
              <p:nvPr/>
            </p:nvSpPr>
            <p:spPr>
              <a:xfrm>
                <a:off x="8817793" y="4589917"/>
                <a:ext cx="2601883" cy="1844345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>
                    <a:solidFill>
                      <a:schemeClr val="tx1"/>
                    </a:solidFill>
                  </a:rPr>
                  <a:t>Die Aussage beim Lösen der Gleichung wahr ist. </a:t>
                </a:r>
              </a:p>
              <a:p>
                <a:pPr algn="ctr"/>
                <a:endParaRPr lang="de-DE" sz="2000" b="1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𝕃</m:t>
                    </m:r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𝔻</m:t>
                    </m:r>
                  </m:oMath>
                </a14:m>
                <a:r>
                  <a:rPr lang="de-DE" sz="24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Abgerundetes Rechteck 10">
                <a:extLst>
                  <a:ext uri="{FF2B5EF4-FFF2-40B4-BE49-F238E27FC236}">
                    <a16:creationId xmlns:a16="http://schemas.microsoft.com/office/drawing/2014/main" id="{7256354F-C385-4767-8DBB-02243D208E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793" y="4589917"/>
                <a:ext cx="2601883" cy="184434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63C364D-C3F8-49F8-AB5A-1B1C68250F3F}"/>
              </a:ext>
            </a:extLst>
          </p:cNvPr>
          <p:cNvGrpSpPr/>
          <p:nvPr/>
        </p:nvGrpSpPr>
        <p:grpSpPr>
          <a:xfrm>
            <a:off x="9952074" y="1881963"/>
            <a:ext cx="2239926" cy="2456121"/>
            <a:chOff x="9952074" y="1881963"/>
            <a:chExt cx="2239926" cy="2456121"/>
          </a:xfrm>
        </p:grpSpPr>
        <p:sp>
          <p:nvSpPr>
            <p:cNvPr id="3" name="Geschweifte Klammer rechts 2">
              <a:extLst>
                <a:ext uri="{FF2B5EF4-FFF2-40B4-BE49-F238E27FC236}">
                  <a16:creationId xmlns:a16="http://schemas.microsoft.com/office/drawing/2014/main" id="{96870490-97A7-48C3-BA97-70E5F4BE34BA}"/>
                </a:ext>
              </a:extLst>
            </p:cNvPr>
            <p:cNvSpPr/>
            <p:nvPr/>
          </p:nvSpPr>
          <p:spPr>
            <a:xfrm>
              <a:off x="9952074" y="1881963"/>
              <a:ext cx="308345" cy="2456121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Abgerundetes Rechteck 10">
                  <a:extLst>
                    <a:ext uri="{FF2B5EF4-FFF2-40B4-BE49-F238E27FC236}">
                      <a16:creationId xmlns:a16="http://schemas.microsoft.com/office/drawing/2014/main" id="{E20CC4C7-CE99-4D86-98AF-8FC1F3408BB5}"/>
                    </a:ext>
                  </a:extLst>
                </p:cNvPr>
                <p:cNvSpPr/>
                <p:nvPr/>
              </p:nvSpPr>
              <p:spPr>
                <a:xfrm>
                  <a:off x="10476471" y="2732409"/>
                  <a:ext cx="1715529" cy="728806"/>
                </a:xfrm>
                <a:prstGeom prst="round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𝕃</m:t>
                        </m:r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={  }</m:t>
                        </m:r>
                      </m:oMath>
                    </m:oMathPara>
                  </a14:m>
                  <a:endParaRPr lang="de-DE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5" name="Abgerundetes Rechteck 10">
                  <a:extLst>
                    <a:ext uri="{FF2B5EF4-FFF2-40B4-BE49-F238E27FC236}">
                      <a16:creationId xmlns:a16="http://schemas.microsoft.com/office/drawing/2014/main" id="{E20CC4C7-CE99-4D86-98AF-8FC1F3408BB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76471" y="2732409"/>
                  <a:ext cx="1715529" cy="728806"/>
                </a:xfrm>
                <a:prstGeom prst="round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8049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Breitbild</PresentationFormat>
  <Paragraphs>58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AMR</cp:lastModifiedBy>
  <cp:revision>16</cp:revision>
  <dcterms:created xsi:type="dcterms:W3CDTF">2018-11-06T07:17:54Z</dcterms:created>
  <dcterms:modified xsi:type="dcterms:W3CDTF">2018-11-07T07:05:16Z</dcterms:modified>
</cp:coreProperties>
</file>