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132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466A-ACE6-4F52-9541-4B1F364DB794}" type="datetimeFigureOut">
              <a:rPr lang="de-DE" smtClean="0"/>
              <a:t>02.05.2019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BEBE-98FA-4D6C-BFCB-765FF66E4A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4137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466A-ACE6-4F52-9541-4B1F364DB794}" type="datetimeFigureOut">
              <a:rPr lang="de-DE" smtClean="0"/>
              <a:t>02.05.2019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BEBE-98FA-4D6C-BFCB-765FF66E4A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4976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466A-ACE6-4F52-9541-4B1F364DB794}" type="datetimeFigureOut">
              <a:rPr lang="de-DE" smtClean="0"/>
              <a:t>02.05.2019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BEBE-98FA-4D6C-BFCB-765FF66E4A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8808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466A-ACE6-4F52-9541-4B1F364DB794}" type="datetimeFigureOut">
              <a:rPr lang="de-DE" smtClean="0"/>
              <a:t>02.05.2019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BEBE-98FA-4D6C-BFCB-765FF66E4A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4197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466A-ACE6-4F52-9541-4B1F364DB794}" type="datetimeFigureOut">
              <a:rPr lang="de-DE" smtClean="0"/>
              <a:t>02.05.2019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BEBE-98FA-4D6C-BFCB-765FF66E4A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8645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466A-ACE6-4F52-9541-4B1F364DB794}" type="datetimeFigureOut">
              <a:rPr lang="de-DE" smtClean="0"/>
              <a:t>02.05.2019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BEBE-98FA-4D6C-BFCB-765FF66E4A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1341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466A-ACE6-4F52-9541-4B1F364DB794}" type="datetimeFigureOut">
              <a:rPr lang="de-DE" smtClean="0"/>
              <a:t>02.05.2019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BEBE-98FA-4D6C-BFCB-765FF66E4A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060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466A-ACE6-4F52-9541-4B1F364DB794}" type="datetimeFigureOut">
              <a:rPr lang="de-DE" smtClean="0"/>
              <a:t>02.05.2019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BEBE-98FA-4D6C-BFCB-765FF66E4A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6588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466A-ACE6-4F52-9541-4B1F364DB794}" type="datetimeFigureOut">
              <a:rPr lang="de-DE" smtClean="0"/>
              <a:t>02.05.2019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BEBE-98FA-4D6C-BFCB-765FF66E4A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7360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466A-ACE6-4F52-9541-4B1F364DB794}" type="datetimeFigureOut">
              <a:rPr lang="de-DE" smtClean="0"/>
              <a:t>02.05.2019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BEBE-98FA-4D6C-BFCB-765FF66E4A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0062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466A-ACE6-4F52-9541-4B1F364DB794}" type="datetimeFigureOut">
              <a:rPr lang="de-DE" smtClean="0"/>
              <a:t>02.05.2019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BEBE-98FA-4D6C-BFCB-765FF66E4A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6933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C466A-ACE6-4F52-9541-4B1F364DB794}" type="datetimeFigureOut">
              <a:rPr lang="de-DE" smtClean="0"/>
              <a:t>02.05.2019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1BEBE-98FA-4D6C-BFCB-765FF66E4A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0345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1450016" y="563086"/>
            <a:ext cx="92919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Die allgemeine lineare Funktion</a:t>
            </a: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1698170" y="2206589"/>
            <a:ext cx="4101737" cy="70539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Y-Achsenabschnitt</a:t>
            </a:r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6291941" y="2206589"/>
            <a:ext cx="4101737" cy="70539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Steigung</a:t>
            </a:r>
            <a:endParaRPr lang="de-DE" sz="28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Abgerundetes Rechteck 7"/>
              <p:cNvSpPr/>
              <p:nvPr/>
            </p:nvSpPr>
            <p:spPr>
              <a:xfrm>
                <a:off x="2655025" y="3429000"/>
                <a:ext cx="2188029" cy="685800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Abgerundetes 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5025" y="3429000"/>
                <a:ext cx="2188029" cy="685800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Abgerundetes Rechteck 8"/>
              <p:cNvSpPr/>
              <p:nvPr/>
            </p:nvSpPr>
            <p:spPr>
              <a:xfrm>
                <a:off x="7248796" y="3429000"/>
                <a:ext cx="2188029" cy="685800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" name="Abgerundetes Rechtec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8796" y="3429000"/>
                <a:ext cx="2188029" cy="685800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uppieren 20"/>
          <p:cNvGrpSpPr/>
          <p:nvPr/>
        </p:nvGrpSpPr>
        <p:grpSpPr>
          <a:xfrm>
            <a:off x="3749040" y="4114800"/>
            <a:ext cx="4593771" cy="1667692"/>
            <a:chOff x="3749040" y="4114800"/>
            <a:chExt cx="4593771" cy="166769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Abgerundetes Rechteck 9"/>
                <p:cNvSpPr/>
                <p:nvPr/>
              </p:nvSpPr>
              <p:spPr>
                <a:xfrm>
                  <a:off x="4800055" y="5096692"/>
                  <a:ext cx="2591887" cy="685800"/>
                </a:xfrm>
                <a:prstGeom prst="roundRect">
                  <a:avLst/>
                </a:prstGeom>
                <a:solidFill>
                  <a:srgbClr val="00B0F0">
                    <a:alpha val="20000"/>
                  </a:srgb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de-DE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de-DE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de-DE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de-DE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de-DE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de-DE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de-DE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oMath>
                    </m:oMathPara>
                  </a14:m>
                  <a:endParaRPr lang="de-DE" sz="24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10" name="Abgerundetes Rechteck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00055" y="5096692"/>
                  <a:ext cx="2591887" cy="685800"/>
                </a:xfrm>
                <a:prstGeom prst="round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" name="Gerade Verbindung mit Pfeil 11"/>
            <p:cNvCxnSpPr>
              <a:stCxn id="8" idx="2"/>
              <a:endCxn id="10" idx="1"/>
            </p:cNvCxnSpPr>
            <p:nvPr/>
          </p:nvCxnSpPr>
          <p:spPr>
            <a:xfrm>
              <a:off x="3749040" y="4114800"/>
              <a:ext cx="1051015" cy="1324792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mit Pfeil 13"/>
            <p:cNvCxnSpPr>
              <a:stCxn id="9" idx="2"/>
              <a:endCxn id="10" idx="3"/>
            </p:cNvCxnSpPr>
            <p:nvPr/>
          </p:nvCxnSpPr>
          <p:spPr>
            <a:xfrm flipH="1">
              <a:off x="7391942" y="4114800"/>
              <a:ext cx="950869" cy="1324792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00597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159068" y="1089878"/>
            <a:ext cx="1907177" cy="5747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Methode 1</a:t>
            </a:r>
            <a:endParaRPr lang="de-DE" sz="20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159068" y="1929835"/>
            <a:ext cx="3754102" cy="5747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Wertetabelle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Abgerundetes Rechteck 6"/>
              <p:cNvSpPr/>
              <p:nvPr/>
            </p:nvSpPr>
            <p:spPr>
              <a:xfrm>
                <a:off x="4218949" y="160049"/>
                <a:ext cx="3754102" cy="829435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0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0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0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0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0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0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sz="20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sz="20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Abgerundetes 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8949" y="160049"/>
                <a:ext cx="3754102" cy="829435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478229"/>
              </p:ext>
            </p:extLst>
          </p:nvPr>
        </p:nvGraphicFramePr>
        <p:xfrm>
          <a:off x="159068" y="2769792"/>
          <a:ext cx="572588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5177">
                  <a:extLst>
                    <a:ext uri="{9D8B030D-6E8A-4147-A177-3AD203B41FA5}">
                      <a16:colId xmlns:a16="http://schemas.microsoft.com/office/drawing/2014/main" val="2705689596"/>
                    </a:ext>
                  </a:extLst>
                </a:gridCol>
                <a:gridCol w="1145177">
                  <a:extLst>
                    <a:ext uri="{9D8B030D-6E8A-4147-A177-3AD203B41FA5}">
                      <a16:colId xmlns:a16="http://schemas.microsoft.com/office/drawing/2014/main" val="3842928672"/>
                    </a:ext>
                  </a:extLst>
                </a:gridCol>
                <a:gridCol w="1145177">
                  <a:extLst>
                    <a:ext uri="{9D8B030D-6E8A-4147-A177-3AD203B41FA5}">
                      <a16:colId xmlns:a16="http://schemas.microsoft.com/office/drawing/2014/main" val="3631964611"/>
                    </a:ext>
                  </a:extLst>
                </a:gridCol>
                <a:gridCol w="1145177">
                  <a:extLst>
                    <a:ext uri="{9D8B030D-6E8A-4147-A177-3AD203B41FA5}">
                      <a16:colId xmlns:a16="http://schemas.microsoft.com/office/drawing/2014/main" val="2841170805"/>
                    </a:ext>
                  </a:extLst>
                </a:gridCol>
                <a:gridCol w="1145177">
                  <a:extLst>
                    <a:ext uri="{9D8B030D-6E8A-4147-A177-3AD203B41FA5}">
                      <a16:colId xmlns:a16="http://schemas.microsoft.com/office/drawing/2014/main" val="28266666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088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-4,5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-4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-3,5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-3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453338"/>
                  </a:ext>
                </a:extLst>
              </a:tr>
            </a:tbl>
          </a:graphicData>
        </a:graphic>
      </p:graphicFrame>
      <p:pic>
        <p:nvPicPr>
          <p:cNvPr id="9" name="Grafi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953" y="835209"/>
            <a:ext cx="6307047" cy="6307047"/>
          </a:xfrm>
          <a:prstGeom prst="rect">
            <a:avLst/>
          </a:prstGeom>
        </p:spPr>
      </p:pic>
      <p:grpSp>
        <p:nvGrpSpPr>
          <p:cNvPr id="16" name="Gruppieren 15"/>
          <p:cNvGrpSpPr/>
          <p:nvPr/>
        </p:nvGrpSpPr>
        <p:grpSpPr>
          <a:xfrm>
            <a:off x="8429897" y="6296298"/>
            <a:ext cx="148046" cy="169817"/>
            <a:chOff x="2303417" y="4598126"/>
            <a:chExt cx="148046" cy="169817"/>
          </a:xfrm>
        </p:grpSpPr>
        <p:cxnSp>
          <p:nvCxnSpPr>
            <p:cNvPr id="13" name="Gerader Verbinder 12"/>
            <p:cNvCxnSpPr/>
            <p:nvPr/>
          </p:nvCxnSpPr>
          <p:spPr>
            <a:xfrm>
              <a:off x="2312126" y="4598126"/>
              <a:ext cx="130628" cy="169817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3"/>
            <p:cNvCxnSpPr/>
            <p:nvPr/>
          </p:nvCxnSpPr>
          <p:spPr>
            <a:xfrm flipH="1">
              <a:off x="2303417" y="4615543"/>
              <a:ext cx="148046" cy="15240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uppieren 16"/>
          <p:cNvGrpSpPr/>
          <p:nvPr/>
        </p:nvGrpSpPr>
        <p:grpSpPr>
          <a:xfrm>
            <a:off x="8964453" y="5991498"/>
            <a:ext cx="148046" cy="169817"/>
            <a:chOff x="2303417" y="4598126"/>
            <a:chExt cx="148046" cy="169817"/>
          </a:xfrm>
        </p:grpSpPr>
        <p:cxnSp>
          <p:nvCxnSpPr>
            <p:cNvPr id="18" name="Gerader Verbinder 17"/>
            <p:cNvCxnSpPr/>
            <p:nvPr/>
          </p:nvCxnSpPr>
          <p:spPr>
            <a:xfrm>
              <a:off x="2312126" y="4598126"/>
              <a:ext cx="130628" cy="169817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/>
            <p:cNvCxnSpPr/>
            <p:nvPr/>
          </p:nvCxnSpPr>
          <p:spPr>
            <a:xfrm flipH="1">
              <a:off x="2303417" y="4615543"/>
              <a:ext cx="148046" cy="15240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uppieren 19"/>
          <p:cNvGrpSpPr/>
          <p:nvPr/>
        </p:nvGrpSpPr>
        <p:grpSpPr>
          <a:xfrm>
            <a:off x="9495676" y="5738949"/>
            <a:ext cx="148046" cy="169817"/>
            <a:chOff x="2303417" y="4598126"/>
            <a:chExt cx="148046" cy="169817"/>
          </a:xfrm>
        </p:grpSpPr>
        <p:cxnSp>
          <p:nvCxnSpPr>
            <p:cNvPr id="21" name="Gerader Verbinder 20"/>
            <p:cNvCxnSpPr/>
            <p:nvPr/>
          </p:nvCxnSpPr>
          <p:spPr>
            <a:xfrm>
              <a:off x="2312126" y="4598126"/>
              <a:ext cx="130628" cy="169817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21"/>
            <p:cNvCxnSpPr/>
            <p:nvPr/>
          </p:nvCxnSpPr>
          <p:spPr>
            <a:xfrm flipH="1">
              <a:off x="2303417" y="4615543"/>
              <a:ext cx="148046" cy="15240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uppieren 22"/>
          <p:cNvGrpSpPr/>
          <p:nvPr/>
        </p:nvGrpSpPr>
        <p:grpSpPr>
          <a:xfrm>
            <a:off x="10013835" y="5477692"/>
            <a:ext cx="148046" cy="169817"/>
            <a:chOff x="2303417" y="4598126"/>
            <a:chExt cx="148046" cy="169817"/>
          </a:xfrm>
        </p:grpSpPr>
        <p:cxnSp>
          <p:nvCxnSpPr>
            <p:cNvPr id="24" name="Gerader Verbinder 23"/>
            <p:cNvCxnSpPr/>
            <p:nvPr/>
          </p:nvCxnSpPr>
          <p:spPr>
            <a:xfrm>
              <a:off x="2312126" y="4598126"/>
              <a:ext cx="130628" cy="169817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4"/>
            <p:cNvCxnSpPr/>
            <p:nvPr/>
          </p:nvCxnSpPr>
          <p:spPr>
            <a:xfrm flipH="1">
              <a:off x="2303417" y="4615543"/>
              <a:ext cx="148046" cy="15240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Gerader Verbinder 26"/>
          <p:cNvCxnSpPr/>
          <p:nvPr/>
        </p:nvCxnSpPr>
        <p:spPr>
          <a:xfrm flipV="1">
            <a:off x="7867843" y="4982811"/>
            <a:ext cx="3396342" cy="171123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972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154268" y="1089878"/>
            <a:ext cx="1907177" cy="5747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Methode 2</a:t>
            </a:r>
            <a:endParaRPr lang="de-DE" sz="20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154268" y="1929835"/>
            <a:ext cx="3754102" cy="5747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Direkte Zeichnung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Abgerundetes Rechteck 6"/>
              <p:cNvSpPr/>
              <p:nvPr/>
            </p:nvSpPr>
            <p:spPr>
              <a:xfrm>
                <a:off x="4218949" y="160049"/>
                <a:ext cx="3754102" cy="829435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0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0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0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0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0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0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sz="20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sz="20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Abgerundetes 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8949" y="160049"/>
                <a:ext cx="3754102" cy="829435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953" y="835209"/>
            <a:ext cx="6307047" cy="6307047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154268" y="2769792"/>
            <a:ext cx="1103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1. Schritt:</a:t>
            </a:r>
            <a:endParaRPr lang="de-DE" b="1" dirty="0"/>
          </a:p>
        </p:txBody>
      </p:sp>
      <p:sp>
        <p:nvSpPr>
          <p:cNvPr id="3" name="Ellipse 2"/>
          <p:cNvSpPr/>
          <p:nvPr/>
        </p:nvSpPr>
        <p:spPr>
          <a:xfrm>
            <a:off x="6507313" y="276330"/>
            <a:ext cx="653143" cy="596872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6" name="Gruppieren 25"/>
          <p:cNvGrpSpPr/>
          <p:nvPr/>
        </p:nvGrpSpPr>
        <p:grpSpPr>
          <a:xfrm>
            <a:off x="8964453" y="5991498"/>
            <a:ext cx="148046" cy="169817"/>
            <a:chOff x="2303417" y="4598126"/>
            <a:chExt cx="148046" cy="169817"/>
          </a:xfrm>
        </p:grpSpPr>
        <p:cxnSp>
          <p:nvCxnSpPr>
            <p:cNvPr id="28" name="Gerader Verbinder 27"/>
            <p:cNvCxnSpPr/>
            <p:nvPr/>
          </p:nvCxnSpPr>
          <p:spPr>
            <a:xfrm>
              <a:off x="2312126" y="4598126"/>
              <a:ext cx="130628" cy="16981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r Verbinder 28"/>
            <p:cNvCxnSpPr/>
            <p:nvPr/>
          </p:nvCxnSpPr>
          <p:spPr>
            <a:xfrm flipH="1">
              <a:off x="2303417" y="4615543"/>
              <a:ext cx="148046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feld 3"/>
          <p:cNvSpPr txBox="1"/>
          <p:nvPr/>
        </p:nvSpPr>
        <p:spPr>
          <a:xfrm>
            <a:off x="516770" y="3324615"/>
            <a:ext cx="291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Y- Achsenabschnitt eintragen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154268" y="3774472"/>
            <a:ext cx="1103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2</a:t>
            </a:r>
            <a:r>
              <a:rPr lang="de-DE" b="1" dirty="0" smtClean="0"/>
              <a:t>. Schritt:</a:t>
            </a:r>
            <a:endParaRPr lang="de-DE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516770" y="4224329"/>
            <a:ext cx="5652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Von dem y-Achsenabschnitt aus die Steigung „erwandern“</a:t>
            </a:r>
            <a:endParaRPr lang="de-DE" dirty="0"/>
          </a:p>
        </p:txBody>
      </p:sp>
      <p:sp>
        <p:nvSpPr>
          <p:cNvPr id="31" name="Ellipse 30"/>
          <p:cNvSpPr/>
          <p:nvPr/>
        </p:nvSpPr>
        <p:spPr>
          <a:xfrm>
            <a:off x="3430966" y="3210845"/>
            <a:ext cx="653143" cy="596872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Rechteck 31"/>
              <p:cNvSpPr/>
              <p:nvPr/>
            </p:nvSpPr>
            <p:spPr>
              <a:xfrm>
                <a:off x="530474" y="4779152"/>
                <a:ext cx="891590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2" name="Rechtec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474" y="4779152"/>
                <a:ext cx="89159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bgerundete rechteckige Legende 32"/>
          <p:cNvSpPr/>
          <p:nvPr/>
        </p:nvSpPr>
        <p:spPr>
          <a:xfrm>
            <a:off x="2196867" y="4674186"/>
            <a:ext cx="3121339" cy="290470"/>
          </a:xfrm>
          <a:prstGeom prst="wedgeRoundRectCallout">
            <a:avLst>
              <a:gd name="adj1" fmla="val -74570"/>
              <a:gd name="adj2" fmla="val 52019"/>
              <a:gd name="adj3" fmla="val 16667"/>
            </a:avLst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„Weg“ in y-Richtung</a:t>
            </a:r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34" name="Abgerundete rechteckige Legende 33"/>
          <p:cNvSpPr/>
          <p:nvPr/>
        </p:nvSpPr>
        <p:spPr>
          <a:xfrm>
            <a:off x="2196866" y="5124043"/>
            <a:ext cx="3121339" cy="290470"/>
          </a:xfrm>
          <a:prstGeom prst="wedgeRoundRectCallout">
            <a:avLst>
              <a:gd name="adj1" fmla="val -73301"/>
              <a:gd name="adj2" fmla="val 6701"/>
              <a:gd name="adj3" fmla="val 16667"/>
            </a:avLst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„Weg“ in x-Richtung</a:t>
            </a:r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36" name="Geschweifte Klammer rechts 35"/>
          <p:cNvSpPr/>
          <p:nvPr/>
        </p:nvSpPr>
        <p:spPr>
          <a:xfrm rot="5400000">
            <a:off x="9434203" y="5783401"/>
            <a:ext cx="287422" cy="1043251"/>
          </a:xfrm>
          <a:prstGeom prst="rightBrace">
            <a:avLst/>
          </a:prstGeom>
          <a:ln w="254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Geschweifte Klammer rechts 36"/>
          <p:cNvSpPr/>
          <p:nvPr/>
        </p:nvSpPr>
        <p:spPr>
          <a:xfrm>
            <a:off x="10354087" y="5578081"/>
            <a:ext cx="267944" cy="545399"/>
          </a:xfrm>
          <a:prstGeom prst="rightBrace">
            <a:avLst/>
          </a:prstGeom>
          <a:ln w="254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FC000"/>
              </a:solidFill>
            </a:endParaRPr>
          </a:p>
        </p:txBody>
      </p:sp>
      <p:grpSp>
        <p:nvGrpSpPr>
          <p:cNvPr id="38" name="Gruppieren 37"/>
          <p:cNvGrpSpPr/>
          <p:nvPr/>
        </p:nvGrpSpPr>
        <p:grpSpPr>
          <a:xfrm>
            <a:off x="10012814" y="6008915"/>
            <a:ext cx="148046" cy="169817"/>
            <a:chOff x="2303417" y="4598126"/>
            <a:chExt cx="148046" cy="169817"/>
          </a:xfrm>
        </p:grpSpPr>
        <p:cxnSp>
          <p:nvCxnSpPr>
            <p:cNvPr id="39" name="Gerader Verbinder 38"/>
            <p:cNvCxnSpPr/>
            <p:nvPr/>
          </p:nvCxnSpPr>
          <p:spPr>
            <a:xfrm>
              <a:off x="2312126" y="4598126"/>
              <a:ext cx="130628" cy="169817"/>
            </a:xfrm>
            <a:prstGeom prst="line">
              <a:avLst/>
            </a:prstGeom>
            <a:ln w="25400">
              <a:solidFill>
                <a:srgbClr val="00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r Verbinder 39"/>
            <p:cNvCxnSpPr/>
            <p:nvPr/>
          </p:nvCxnSpPr>
          <p:spPr>
            <a:xfrm flipH="1">
              <a:off x="2303417" y="4615543"/>
              <a:ext cx="148046" cy="152400"/>
            </a:xfrm>
            <a:prstGeom prst="line">
              <a:avLst/>
            </a:prstGeom>
            <a:ln w="25400">
              <a:solidFill>
                <a:srgbClr val="00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feld 43"/>
          <p:cNvSpPr txBox="1"/>
          <p:nvPr/>
        </p:nvSpPr>
        <p:spPr>
          <a:xfrm>
            <a:off x="9407835" y="6523127"/>
            <a:ext cx="34015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rgbClr val="00FF00"/>
                </a:solidFill>
              </a:rPr>
              <a:t>2</a:t>
            </a:r>
            <a:endParaRPr lang="de-DE" sz="2400" b="1" dirty="0">
              <a:solidFill>
                <a:srgbClr val="00FF00"/>
              </a:solidFill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10767056" y="5636130"/>
            <a:ext cx="34015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rgbClr val="00FF00"/>
                </a:solidFill>
              </a:rPr>
              <a:t>1</a:t>
            </a:r>
            <a:endParaRPr lang="de-DE" sz="2400" b="1" dirty="0">
              <a:solidFill>
                <a:srgbClr val="00FF00"/>
              </a:solidFill>
            </a:endParaRPr>
          </a:p>
        </p:txBody>
      </p:sp>
      <p:sp>
        <p:nvSpPr>
          <p:cNvPr id="46" name="Rechtwinkliges Dreieck 45"/>
          <p:cNvSpPr/>
          <p:nvPr/>
        </p:nvSpPr>
        <p:spPr>
          <a:xfrm flipH="1">
            <a:off x="9053626" y="5550909"/>
            <a:ext cx="1072445" cy="558151"/>
          </a:xfrm>
          <a:prstGeom prst="rtTriangl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41" name="Gruppieren 40"/>
          <p:cNvGrpSpPr/>
          <p:nvPr/>
        </p:nvGrpSpPr>
        <p:grpSpPr>
          <a:xfrm>
            <a:off x="10025517" y="5484464"/>
            <a:ext cx="148046" cy="169817"/>
            <a:chOff x="2303417" y="4598126"/>
            <a:chExt cx="148046" cy="169817"/>
          </a:xfrm>
        </p:grpSpPr>
        <p:cxnSp>
          <p:nvCxnSpPr>
            <p:cNvPr id="42" name="Gerader Verbinder 41"/>
            <p:cNvCxnSpPr/>
            <p:nvPr/>
          </p:nvCxnSpPr>
          <p:spPr>
            <a:xfrm>
              <a:off x="2312126" y="4598126"/>
              <a:ext cx="130628" cy="16981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r Verbinder 42"/>
            <p:cNvCxnSpPr/>
            <p:nvPr/>
          </p:nvCxnSpPr>
          <p:spPr>
            <a:xfrm flipH="1">
              <a:off x="2303417" y="4615543"/>
              <a:ext cx="148046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Gerader Verbinder 26"/>
          <p:cNvCxnSpPr/>
          <p:nvPr/>
        </p:nvCxnSpPr>
        <p:spPr>
          <a:xfrm flipV="1">
            <a:off x="7760048" y="5042726"/>
            <a:ext cx="3396342" cy="171123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feld 46"/>
          <p:cNvSpPr txBox="1"/>
          <p:nvPr/>
        </p:nvSpPr>
        <p:spPr>
          <a:xfrm>
            <a:off x="546352" y="5500635"/>
            <a:ext cx="2651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ym typeface="Symbol" panose="05050102010706020507" pitchFamily="18" charset="2"/>
              </a:rPr>
              <a:t> 2. Punkt wird gefunden</a:t>
            </a:r>
            <a:endParaRPr lang="de-DE" dirty="0"/>
          </a:p>
        </p:txBody>
      </p:sp>
      <p:sp>
        <p:nvSpPr>
          <p:cNvPr id="48" name="Textfeld 47"/>
          <p:cNvSpPr txBox="1"/>
          <p:nvPr/>
        </p:nvSpPr>
        <p:spPr>
          <a:xfrm>
            <a:off x="154268" y="5934809"/>
            <a:ext cx="1103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3. Schritt:</a:t>
            </a:r>
            <a:endParaRPr lang="de-DE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516770" y="6373613"/>
            <a:ext cx="3694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Gerade durch beide Punkte zeichnen.</a:t>
            </a:r>
            <a:endParaRPr lang="de-DE" dirty="0"/>
          </a:p>
        </p:txBody>
      </p:sp>
      <p:sp>
        <p:nvSpPr>
          <p:cNvPr id="49" name="Ellipse 48"/>
          <p:cNvSpPr/>
          <p:nvPr/>
        </p:nvSpPr>
        <p:spPr>
          <a:xfrm>
            <a:off x="8726294" y="5773018"/>
            <a:ext cx="653143" cy="596872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649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/>
      <p:bldP spid="3" grpId="0" animBg="1"/>
      <p:bldP spid="4" grpId="0"/>
      <p:bldP spid="30" grpId="0"/>
      <p:bldP spid="10" grpId="0"/>
      <p:bldP spid="31" grpId="0" animBg="1"/>
      <p:bldP spid="32" grpId="0"/>
      <p:bldP spid="33" grpId="0" animBg="1"/>
      <p:bldP spid="34" grpId="0" animBg="1"/>
      <p:bldP spid="36" grpId="0" animBg="1"/>
      <p:bldP spid="37" grpId="0" animBg="1"/>
      <p:bldP spid="44" grpId="0"/>
      <p:bldP spid="45" grpId="0"/>
      <p:bldP spid="46" grpId="0" animBg="1"/>
      <p:bldP spid="47" grpId="0"/>
      <p:bldP spid="48" grpId="0"/>
      <p:bldP spid="11" grpId="0"/>
      <p:bldP spid="4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Breitbild</PresentationFormat>
  <Paragraphs>34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Symbol</vt:lpstr>
      <vt:lpstr>Office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AMR</dc:creator>
  <cp:lastModifiedBy>AMR</cp:lastModifiedBy>
  <cp:revision>6</cp:revision>
  <dcterms:created xsi:type="dcterms:W3CDTF">2019-05-02T06:49:21Z</dcterms:created>
  <dcterms:modified xsi:type="dcterms:W3CDTF">2019-05-02T07:38:57Z</dcterms:modified>
</cp:coreProperties>
</file>