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B989-2B61-4285-93DE-90E0BF2B1701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DAD4-9B10-4F0E-8823-909CD620B3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9582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B989-2B61-4285-93DE-90E0BF2B1701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DAD4-9B10-4F0E-8823-909CD620B3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4796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B989-2B61-4285-93DE-90E0BF2B1701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DAD4-9B10-4F0E-8823-909CD620B3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534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B989-2B61-4285-93DE-90E0BF2B1701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DAD4-9B10-4F0E-8823-909CD620B3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452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B989-2B61-4285-93DE-90E0BF2B1701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DAD4-9B10-4F0E-8823-909CD620B3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4776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B989-2B61-4285-93DE-90E0BF2B1701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DAD4-9B10-4F0E-8823-909CD620B3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796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B989-2B61-4285-93DE-90E0BF2B1701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DAD4-9B10-4F0E-8823-909CD620B3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687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B989-2B61-4285-93DE-90E0BF2B1701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DAD4-9B10-4F0E-8823-909CD620B3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3748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B989-2B61-4285-93DE-90E0BF2B1701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DAD4-9B10-4F0E-8823-909CD620B3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60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B989-2B61-4285-93DE-90E0BF2B1701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DAD4-9B10-4F0E-8823-909CD620B3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136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B989-2B61-4285-93DE-90E0BF2B1701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DAD4-9B10-4F0E-8823-909CD620B3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4875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9B989-2B61-4285-93DE-90E0BF2B1701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7DAD4-9B10-4F0E-8823-909CD620B3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393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961197" y="2066"/>
            <a:ext cx="102696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Winkel an geschnittenen Parallelen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4004335" y="1190379"/>
            <a:ext cx="1306286" cy="26125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6" name="Gerader Verbinder 5"/>
          <p:cNvCxnSpPr/>
          <p:nvPr/>
        </p:nvCxnSpPr>
        <p:spPr>
          <a:xfrm flipV="1">
            <a:off x="4848496" y="1567543"/>
            <a:ext cx="1502229" cy="11495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 flipV="1">
            <a:off x="5599611" y="1942011"/>
            <a:ext cx="1502229" cy="11495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4911634" y="1942011"/>
            <a:ext cx="2390503" cy="7750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6357587" y="1232764"/>
                <a:ext cx="382605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7587" y="1232764"/>
                <a:ext cx="382605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7129660" y="1642347"/>
                <a:ext cx="344954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9660" y="1642347"/>
                <a:ext cx="34495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4348932" y="1630805"/>
                <a:ext cx="6170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8932" y="1630805"/>
                <a:ext cx="617092" cy="276999"/>
              </a:xfrm>
              <a:prstGeom prst="rect">
                <a:avLst/>
              </a:prstGeom>
              <a:blipFill>
                <a:blip r:embed="rId4"/>
                <a:stretch>
                  <a:fillRect l="-8824" r="-7843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uppieren 16"/>
          <p:cNvGrpSpPr/>
          <p:nvPr/>
        </p:nvGrpSpPr>
        <p:grpSpPr>
          <a:xfrm>
            <a:off x="961197" y="3429000"/>
            <a:ext cx="2626118" cy="1858778"/>
            <a:chOff x="4848496" y="1232764"/>
            <a:chExt cx="2626118" cy="1858778"/>
          </a:xfrm>
        </p:grpSpPr>
        <p:cxnSp>
          <p:nvCxnSpPr>
            <p:cNvPr id="18" name="Gerader Verbinder 17"/>
            <p:cNvCxnSpPr/>
            <p:nvPr/>
          </p:nvCxnSpPr>
          <p:spPr>
            <a:xfrm flipV="1">
              <a:off x="4848496" y="1567543"/>
              <a:ext cx="1502229" cy="11495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 flipV="1">
              <a:off x="5599611" y="1942011"/>
              <a:ext cx="1502229" cy="11495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>
            <a:xfrm>
              <a:off x="4911634" y="1942011"/>
              <a:ext cx="2390503" cy="77506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feld 20"/>
                <p:cNvSpPr txBox="1"/>
                <p:nvPr/>
              </p:nvSpPr>
              <p:spPr>
                <a:xfrm>
                  <a:off x="6357587" y="1232764"/>
                  <a:ext cx="382605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oMath>
                    </m:oMathPara>
                  </a14:m>
                  <a:endParaRPr lang="de-DE" dirty="0"/>
                </a:p>
              </p:txBody>
            </p:sp>
          </mc:Choice>
          <mc:Fallback xmlns="">
            <p:sp>
              <p:nvSpPr>
                <p:cNvPr id="21" name="Textfeld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57587" y="1232764"/>
                  <a:ext cx="382605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6667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feld 21"/>
                <p:cNvSpPr txBox="1"/>
                <p:nvPr/>
              </p:nvSpPr>
              <p:spPr>
                <a:xfrm>
                  <a:off x="7129660" y="1642347"/>
                  <a:ext cx="344954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de-DE" dirty="0"/>
                </a:p>
              </p:txBody>
            </p:sp>
          </mc:Choice>
          <mc:Fallback xmlns="">
            <p:sp>
              <p:nvSpPr>
                <p:cNvPr id="22" name="Textfeld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29660" y="1642347"/>
                  <a:ext cx="344954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" name="Bogen 22"/>
          <p:cNvSpPr/>
          <p:nvPr/>
        </p:nvSpPr>
        <p:spPr>
          <a:xfrm rot="16960935">
            <a:off x="1358368" y="3881345"/>
            <a:ext cx="914400" cy="914400"/>
          </a:xfrm>
          <a:prstGeom prst="arc">
            <a:avLst>
              <a:gd name="adj1" fmla="val 16200000"/>
              <a:gd name="adj2" fmla="val 1914185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Bogen 23"/>
          <p:cNvSpPr/>
          <p:nvPr/>
        </p:nvSpPr>
        <p:spPr>
          <a:xfrm rot="16960935">
            <a:off x="2203100" y="4164373"/>
            <a:ext cx="914400" cy="914400"/>
          </a:xfrm>
          <a:prstGeom prst="arc">
            <a:avLst>
              <a:gd name="adj1" fmla="val 16200000"/>
              <a:gd name="adj2" fmla="val 1914185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>
                <a:off x="1617010" y="3968200"/>
                <a:ext cx="2372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</m:oMath>
                  </m:oMathPara>
                </a14:m>
                <a:endParaRPr lang="de-DE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7010" y="3968200"/>
                <a:ext cx="237244" cy="307777"/>
              </a:xfrm>
              <a:prstGeom prst="rect">
                <a:avLst/>
              </a:prstGeom>
              <a:blipFill>
                <a:blip r:embed="rId7"/>
                <a:stretch>
                  <a:fillRect l="-15385" r="-205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2397170" y="4284991"/>
                <a:ext cx="3742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∝′</m:t>
                      </m:r>
                    </m:oMath>
                  </m:oMathPara>
                </a14:m>
                <a:endParaRPr lang="de-DE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170" y="4284991"/>
                <a:ext cx="374205" cy="307777"/>
              </a:xfrm>
              <a:prstGeom prst="rect">
                <a:avLst/>
              </a:prstGeom>
              <a:blipFill>
                <a:blip r:embed="rId8"/>
                <a:stretch>
                  <a:fillRect l="-9677" t="-4000" r="-19355" b="-1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182262" y="3486780"/>
                <a:ext cx="6170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62" y="3486780"/>
                <a:ext cx="617092" cy="276999"/>
              </a:xfrm>
              <a:prstGeom prst="rect">
                <a:avLst/>
              </a:prstGeom>
              <a:blipFill>
                <a:blip r:embed="rId9"/>
                <a:stretch>
                  <a:fillRect l="-8911" r="-8911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4053322" y="4405235"/>
                <a:ext cx="8583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 = ∝′</m:t>
                      </m:r>
                    </m:oMath>
                  </m:oMathPara>
                </a14:m>
                <a:endParaRPr lang="de-DE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322" y="4405235"/>
                <a:ext cx="858312" cy="307777"/>
              </a:xfrm>
              <a:prstGeom prst="rect">
                <a:avLst/>
              </a:prstGeom>
              <a:blipFill>
                <a:blip r:embed="rId10"/>
                <a:stretch>
                  <a:fillRect l="-4965" t="-4000" r="-7801" b="-1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bgerundetes Rechteck 28"/>
          <p:cNvSpPr/>
          <p:nvPr/>
        </p:nvSpPr>
        <p:spPr>
          <a:xfrm>
            <a:off x="734774" y="1883499"/>
            <a:ext cx="2969623" cy="5176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gestuft liegende Winkel</a:t>
            </a:r>
            <a:endParaRPr lang="de-DE" b="1" dirty="0"/>
          </a:p>
        </p:txBody>
      </p:sp>
      <p:sp>
        <p:nvSpPr>
          <p:cNvPr id="30" name="Abgerundetes Rechteck 29"/>
          <p:cNvSpPr/>
          <p:nvPr/>
        </p:nvSpPr>
        <p:spPr>
          <a:xfrm>
            <a:off x="8100457" y="1881279"/>
            <a:ext cx="2969623" cy="5176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wechselnd liegende Winkel</a:t>
            </a:r>
            <a:endParaRPr lang="de-DE" b="1" dirty="0"/>
          </a:p>
        </p:txBody>
      </p:sp>
      <p:grpSp>
        <p:nvGrpSpPr>
          <p:cNvPr id="31" name="Gruppieren 30"/>
          <p:cNvGrpSpPr/>
          <p:nvPr/>
        </p:nvGrpSpPr>
        <p:grpSpPr>
          <a:xfrm>
            <a:off x="8138756" y="3429000"/>
            <a:ext cx="2626118" cy="1858778"/>
            <a:chOff x="4848496" y="1232764"/>
            <a:chExt cx="2626118" cy="1858778"/>
          </a:xfrm>
        </p:grpSpPr>
        <p:cxnSp>
          <p:nvCxnSpPr>
            <p:cNvPr id="32" name="Gerader Verbinder 31"/>
            <p:cNvCxnSpPr/>
            <p:nvPr/>
          </p:nvCxnSpPr>
          <p:spPr>
            <a:xfrm flipV="1">
              <a:off x="4848496" y="1567543"/>
              <a:ext cx="1502229" cy="11495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/>
            <p:cNvCxnSpPr/>
            <p:nvPr/>
          </p:nvCxnSpPr>
          <p:spPr>
            <a:xfrm flipV="1">
              <a:off x="5599611" y="1942011"/>
              <a:ext cx="1502229" cy="11495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/>
            <p:cNvCxnSpPr/>
            <p:nvPr/>
          </p:nvCxnSpPr>
          <p:spPr>
            <a:xfrm>
              <a:off x="4911634" y="1942011"/>
              <a:ext cx="2390503" cy="77506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feld 34"/>
                <p:cNvSpPr txBox="1"/>
                <p:nvPr/>
              </p:nvSpPr>
              <p:spPr>
                <a:xfrm>
                  <a:off x="6357587" y="1232764"/>
                  <a:ext cx="382605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oMath>
                    </m:oMathPara>
                  </a14:m>
                  <a:endParaRPr lang="de-DE" dirty="0"/>
                </a:p>
              </p:txBody>
            </p:sp>
          </mc:Choice>
          <mc:Fallback xmlns="">
            <p:sp>
              <p:nvSpPr>
                <p:cNvPr id="35" name="Textfeld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57587" y="1232764"/>
                  <a:ext cx="382605" cy="369332"/>
                </a:xfrm>
                <a:prstGeom prst="rect">
                  <a:avLst/>
                </a:prstGeom>
                <a:blipFill>
                  <a:blip r:embed="rId11"/>
                  <a:stretch>
                    <a:fillRect b="-6667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feld 35"/>
                <p:cNvSpPr txBox="1"/>
                <p:nvPr/>
              </p:nvSpPr>
              <p:spPr>
                <a:xfrm>
                  <a:off x="7129660" y="1642347"/>
                  <a:ext cx="344954" cy="369332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de-DE" dirty="0"/>
                </a:p>
              </p:txBody>
            </p:sp>
          </mc:Choice>
          <mc:Fallback xmlns="">
            <p:sp>
              <p:nvSpPr>
                <p:cNvPr id="36" name="Textfeld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29660" y="1642347"/>
                  <a:ext cx="344954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8" name="Bogen 37"/>
          <p:cNvSpPr/>
          <p:nvPr/>
        </p:nvSpPr>
        <p:spPr>
          <a:xfrm rot="11890281">
            <a:off x="9091376" y="4048634"/>
            <a:ext cx="914400" cy="914400"/>
          </a:xfrm>
          <a:prstGeom prst="arc">
            <a:avLst>
              <a:gd name="adj1" fmla="val 16591684"/>
              <a:gd name="adj2" fmla="val 20927321"/>
            </a:avLst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/>
              <p:cNvSpPr txBox="1"/>
              <p:nvPr/>
            </p:nvSpPr>
            <p:spPr>
              <a:xfrm>
                <a:off x="9124753" y="4151310"/>
                <a:ext cx="2372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</m:oMath>
                  </m:oMathPara>
                </a14:m>
                <a:endParaRPr lang="de-DE" sz="2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4753" y="4151310"/>
                <a:ext cx="237244" cy="307777"/>
              </a:xfrm>
              <a:prstGeom prst="rect">
                <a:avLst/>
              </a:prstGeom>
              <a:blipFill>
                <a:blip r:embed="rId13"/>
                <a:stretch>
                  <a:fillRect l="-17949" r="-179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/>
              <p:cNvSpPr txBox="1"/>
              <p:nvPr/>
            </p:nvSpPr>
            <p:spPr>
              <a:xfrm>
                <a:off x="9243375" y="4525778"/>
                <a:ext cx="27731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de-DE" sz="2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3375" y="4525778"/>
                <a:ext cx="277319" cy="307777"/>
              </a:xfrm>
              <a:prstGeom prst="rect">
                <a:avLst/>
              </a:prstGeom>
              <a:blipFill>
                <a:blip r:embed="rId14"/>
                <a:stretch>
                  <a:fillRect l="-32609" t="-5882" r="-34783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7359821" y="3486780"/>
                <a:ext cx="6170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9821" y="3486780"/>
                <a:ext cx="617092" cy="276999"/>
              </a:xfrm>
              <a:prstGeom prst="rect">
                <a:avLst/>
              </a:prstGeom>
              <a:blipFill>
                <a:blip r:embed="rId15"/>
                <a:stretch>
                  <a:fillRect l="-8824" r="-7843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11230881" y="4405235"/>
                <a:ext cx="8583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 = 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de-DE" sz="2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0881" y="4405235"/>
                <a:ext cx="858312" cy="307777"/>
              </a:xfrm>
              <a:prstGeom prst="rect">
                <a:avLst/>
              </a:prstGeom>
              <a:blipFill>
                <a:blip r:embed="rId16"/>
                <a:stretch>
                  <a:fillRect l="-2837" t="-8000" r="-9929" b="-34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Bogen 42"/>
          <p:cNvSpPr/>
          <p:nvPr/>
        </p:nvSpPr>
        <p:spPr>
          <a:xfrm rot="1460089">
            <a:off x="8605147" y="3976912"/>
            <a:ext cx="914400" cy="914400"/>
          </a:xfrm>
          <a:prstGeom prst="arc">
            <a:avLst>
              <a:gd name="adj1" fmla="val 16591684"/>
              <a:gd name="adj2" fmla="val 20927321"/>
            </a:avLst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Abgerundetes Rechteck 43"/>
          <p:cNvSpPr/>
          <p:nvPr/>
        </p:nvSpPr>
        <p:spPr>
          <a:xfrm>
            <a:off x="3414838" y="3317966"/>
            <a:ext cx="2502636" cy="44581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STUFENWINKEL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5" name="Abgerundetes Rechteck 44"/>
          <p:cNvSpPr/>
          <p:nvPr/>
        </p:nvSpPr>
        <p:spPr>
          <a:xfrm>
            <a:off x="9618088" y="2886385"/>
            <a:ext cx="2502636" cy="44581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WECHSELWINKEL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6" name="Abgerundetes Rechteck 45"/>
          <p:cNvSpPr/>
          <p:nvPr/>
        </p:nvSpPr>
        <p:spPr>
          <a:xfrm>
            <a:off x="365692" y="5727105"/>
            <a:ext cx="5551782" cy="44581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STUFENWINKEL haben die selbe Winkelgröße.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47" name="Abgerundetes Rechteck 46"/>
          <p:cNvSpPr/>
          <p:nvPr/>
        </p:nvSpPr>
        <p:spPr>
          <a:xfrm>
            <a:off x="6348862" y="5719359"/>
            <a:ext cx="5551782" cy="44581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WECHSELWINKEL haben die selbe Winkelgröße.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38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  <p:bldP spid="13" grpId="0"/>
      <p:bldP spid="14" grpId="0"/>
      <p:bldP spid="15" grpId="0"/>
      <p:bldP spid="23" grpId="0" animBg="1"/>
      <p:bldP spid="24" grpId="0" animBg="1"/>
      <p:bldP spid="25" grpId="0"/>
      <p:bldP spid="26" grpId="0"/>
      <p:bldP spid="27" grpId="0"/>
      <p:bldP spid="28" grpId="0"/>
      <p:bldP spid="29" grpId="0" animBg="1"/>
      <p:bldP spid="30" grpId="0" animBg="1"/>
      <p:bldP spid="38" grpId="0" animBg="1"/>
      <p:bldP spid="39" grpId="0"/>
      <p:bldP spid="40" grpId="0"/>
      <p:bldP spid="41" grpId="0"/>
      <p:bldP spid="42" grpId="0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Breitbild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7</cp:revision>
  <dcterms:created xsi:type="dcterms:W3CDTF">2020-09-02T06:42:22Z</dcterms:created>
  <dcterms:modified xsi:type="dcterms:W3CDTF">2020-09-02T08:13:13Z</dcterms:modified>
</cp:coreProperties>
</file>