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8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21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60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86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26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43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19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29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20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1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06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A2CE-1D8F-4B4E-878C-F676F97FA60E}" type="datetimeFigureOut">
              <a:rPr lang="de-DE" smtClean="0"/>
              <a:t>01.09.2020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CECE8-E86E-4118-B0C3-A86531C53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83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 rechteckige Legende 17"/>
          <p:cNvSpPr/>
          <p:nvPr/>
        </p:nvSpPr>
        <p:spPr>
          <a:xfrm>
            <a:off x="3976100" y="910028"/>
            <a:ext cx="1451969" cy="531502"/>
          </a:xfrm>
          <a:prstGeom prst="wedgeRoundRectCallout">
            <a:avLst>
              <a:gd name="adj1" fmla="val 63061"/>
              <a:gd name="adj2" fmla="val 105457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Winkel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743835" y="2144134"/>
            <a:ext cx="287383" cy="326572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106361" y="-85681"/>
            <a:ext cx="10052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Winkel bei geschnittenen Geraden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5191440" y="1525714"/>
            <a:ext cx="1593669" cy="1802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 flipV="1">
            <a:off x="5361257" y="1382022"/>
            <a:ext cx="875212" cy="2364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bgerundete rechteckige Legende 14"/>
          <p:cNvSpPr/>
          <p:nvPr/>
        </p:nvSpPr>
        <p:spPr>
          <a:xfrm>
            <a:off x="3793714" y="2427051"/>
            <a:ext cx="1738365" cy="531502"/>
          </a:xfrm>
          <a:prstGeom prst="wedgeRoundRectCallout">
            <a:avLst>
              <a:gd name="adj1" fmla="val 59806"/>
              <a:gd name="adj2" fmla="val -5334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Schnittpunkt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Abgerundete rechteckige Legende 15"/>
          <p:cNvSpPr/>
          <p:nvPr/>
        </p:nvSpPr>
        <p:spPr>
          <a:xfrm>
            <a:off x="6451856" y="1134080"/>
            <a:ext cx="1738365" cy="531502"/>
          </a:xfrm>
          <a:prstGeom prst="wedgeRoundRectCallout">
            <a:avLst>
              <a:gd name="adj1" fmla="val -69674"/>
              <a:gd name="adj2" fmla="val 97517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Schenkel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17" name="Bogen 16"/>
          <p:cNvSpPr/>
          <p:nvPr/>
        </p:nvSpPr>
        <p:spPr>
          <a:xfrm rot="18576688">
            <a:off x="5341662" y="1631183"/>
            <a:ext cx="914400" cy="91440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661003" y="1650258"/>
                <a:ext cx="2757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003" y="1650258"/>
                <a:ext cx="275717" cy="369332"/>
              </a:xfrm>
              <a:prstGeom prst="rect">
                <a:avLst/>
              </a:prstGeom>
              <a:blipFill>
                <a:blip r:embed="rId2"/>
                <a:stretch>
                  <a:fillRect l="-15556" r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Gerader Verbinder 20"/>
          <p:cNvCxnSpPr/>
          <p:nvPr/>
        </p:nvCxnSpPr>
        <p:spPr>
          <a:xfrm>
            <a:off x="1087168" y="3992557"/>
            <a:ext cx="1593669" cy="1802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1256985" y="3848865"/>
            <a:ext cx="875212" cy="2364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ogen 22"/>
          <p:cNvSpPr/>
          <p:nvPr/>
        </p:nvSpPr>
        <p:spPr>
          <a:xfrm rot="18462734">
            <a:off x="1237390" y="4098026"/>
            <a:ext cx="914400" cy="91440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1556731" y="4117101"/>
                <a:ext cx="2757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731" y="4117101"/>
                <a:ext cx="275717" cy="369332"/>
              </a:xfrm>
              <a:prstGeom prst="rect">
                <a:avLst/>
              </a:prstGeom>
              <a:blipFill>
                <a:blip r:embed="rId3"/>
                <a:stretch>
                  <a:fillRect l="-15217" r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feil nach rechts 24"/>
          <p:cNvSpPr/>
          <p:nvPr/>
        </p:nvSpPr>
        <p:spPr>
          <a:xfrm rot="5400000">
            <a:off x="2336310" y="1940706"/>
            <a:ext cx="660181" cy="39163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Bogen 25"/>
          <p:cNvSpPr/>
          <p:nvPr/>
        </p:nvSpPr>
        <p:spPr>
          <a:xfrm rot="7322642">
            <a:off x="1362145" y="4577053"/>
            <a:ext cx="914400" cy="91440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756563" y="5011916"/>
                <a:ext cx="2548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563" y="5011916"/>
                <a:ext cx="254878" cy="369332"/>
              </a:xfrm>
              <a:prstGeom prst="rect">
                <a:avLst/>
              </a:prstGeom>
              <a:blipFill>
                <a:blip r:embed="rId4"/>
                <a:stretch>
                  <a:fillRect l="-28571" r="-28571" b="-229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3977841" y="4292776"/>
                <a:ext cx="9291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841" y="4292776"/>
                <a:ext cx="929165" cy="369332"/>
              </a:xfrm>
              <a:prstGeom prst="rect">
                <a:avLst/>
              </a:prstGeom>
              <a:blipFill>
                <a:blip r:embed="rId5"/>
                <a:stretch>
                  <a:fillRect l="-4605" r="-7895" b="-229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bgerundete rechteckige Legende 28"/>
          <p:cNvSpPr/>
          <p:nvPr/>
        </p:nvSpPr>
        <p:spPr>
          <a:xfrm>
            <a:off x="2341745" y="3531372"/>
            <a:ext cx="1451969" cy="531502"/>
          </a:xfrm>
          <a:prstGeom prst="wedgeRoundRectCallout">
            <a:avLst>
              <a:gd name="adj1" fmla="val -83238"/>
              <a:gd name="adj2" fmla="val 116044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Winkel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30" name="Abgerundete rechteckige Legende 29"/>
          <p:cNvSpPr/>
          <p:nvPr/>
        </p:nvSpPr>
        <p:spPr>
          <a:xfrm>
            <a:off x="3128590" y="5141048"/>
            <a:ext cx="1613498" cy="531502"/>
          </a:xfrm>
          <a:prstGeom prst="wedgeRoundRectCallout">
            <a:avLst>
              <a:gd name="adj1" fmla="val -113952"/>
              <a:gd name="adj2" fmla="val -24235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Scheitelwinkel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Gerade Verbindung mit Pfeil 31"/>
          <p:cNvCxnSpPr>
            <a:stCxn id="29" idx="2"/>
            <a:endCxn id="30" idx="0"/>
          </p:cNvCxnSpPr>
          <p:nvPr/>
        </p:nvCxnSpPr>
        <p:spPr>
          <a:xfrm>
            <a:off x="3067730" y="4062874"/>
            <a:ext cx="867609" cy="107817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bgerundetes Rechteck 34"/>
          <p:cNvSpPr/>
          <p:nvPr/>
        </p:nvSpPr>
        <p:spPr>
          <a:xfrm>
            <a:off x="43480" y="6061783"/>
            <a:ext cx="6023297" cy="74207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Gegenüberliegende Winkel heißen SCHEITELWINKEL. Scheitelwinkel haben dieselbe Winkelgröße!</a:t>
            </a:r>
            <a:endParaRPr lang="de-DE" b="1" dirty="0"/>
          </a:p>
        </p:txBody>
      </p:sp>
      <p:cxnSp>
        <p:nvCxnSpPr>
          <p:cNvPr id="36" name="Gerader Verbinder 35"/>
          <p:cNvCxnSpPr/>
          <p:nvPr/>
        </p:nvCxnSpPr>
        <p:spPr>
          <a:xfrm>
            <a:off x="7664013" y="3967006"/>
            <a:ext cx="1593669" cy="1802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V="1">
            <a:off x="7833830" y="3823314"/>
            <a:ext cx="875212" cy="2364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Bogen 37"/>
          <p:cNvSpPr/>
          <p:nvPr/>
        </p:nvSpPr>
        <p:spPr>
          <a:xfrm rot="18462734">
            <a:off x="7814235" y="4072475"/>
            <a:ext cx="914400" cy="91440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8133576" y="4091550"/>
                <a:ext cx="2757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576" y="4091550"/>
                <a:ext cx="275717" cy="369332"/>
              </a:xfrm>
              <a:prstGeom prst="rect">
                <a:avLst/>
              </a:prstGeom>
              <a:blipFill>
                <a:blip r:embed="rId6"/>
                <a:stretch>
                  <a:fillRect l="-15556" r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Pfeil nach rechts 39"/>
          <p:cNvSpPr/>
          <p:nvPr/>
        </p:nvSpPr>
        <p:spPr>
          <a:xfrm rot="5400000">
            <a:off x="8866044" y="1903939"/>
            <a:ext cx="660181" cy="39163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Bogen 40"/>
          <p:cNvSpPr/>
          <p:nvPr/>
        </p:nvSpPr>
        <p:spPr>
          <a:xfrm rot="2613466">
            <a:off x="7486033" y="3898892"/>
            <a:ext cx="1377517" cy="1406136"/>
          </a:xfrm>
          <a:prstGeom prst="arc">
            <a:avLst>
              <a:gd name="adj1" fmla="val 16200000"/>
              <a:gd name="adj2" fmla="val 1790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8516940" y="4448681"/>
                <a:ext cx="2773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940" y="4448681"/>
                <a:ext cx="277319" cy="369332"/>
              </a:xfrm>
              <a:prstGeom prst="rect">
                <a:avLst/>
              </a:prstGeom>
              <a:blipFill>
                <a:blip r:embed="rId7"/>
                <a:stretch>
                  <a:fillRect l="-36957" r="-39130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9983667" y="3967006"/>
                <a:ext cx="19861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𝟏𝟖𝟎</m:t>
                      </m:r>
                      <m:r>
                        <a:rPr lang="de-DE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667" y="3967006"/>
                <a:ext cx="1986121" cy="369332"/>
              </a:xfrm>
              <a:prstGeom prst="rect">
                <a:avLst/>
              </a:prstGeom>
              <a:blipFill>
                <a:blip r:embed="rId8"/>
                <a:stretch>
                  <a:fillRect l="-1840" r="-3067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bgerundete rechteckige Legende 43"/>
          <p:cNvSpPr/>
          <p:nvPr/>
        </p:nvSpPr>
        <p:spPr>
          <a:xfrm>
            <a:off x="8116552" y="2873800"/>
            <a:ext cx="1451969" cy="531502"/>
          </a:xfrm>
          <a:prstGeom prst="wedgeRoundRectCallout">
            <a:avLst>
              <a:gd name="adj1" fmla="val -37701"/>
              <a:gd name="adj2" fmla="val 184860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Winkel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45" name="Abgerundete rechteckige Legende 44"/>
          <p:cNvSpPr/>
          <p:nvPr/>
        </p:nvSpPr>
        <p:spPr>
          <a:xfrm>
            <a:off x="9705435" y="5115497"/>
            <a:ext cx="1613498" cy="531502"/>
          </a:xfrm>
          <a:prstGeom prst="wedgeRoundRectCallout">
            <a:avLst>
              <a:gd name="adj1" fmla="val -111336"/>
              <a:gd name="adj2" fmla="val -98345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Nebenwinkel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cxnSp>
        <p:nvCxnSpPr>
          <p:cNvPr id="46" name="Gerade Verbindung mit Pfeil 45"/>
          <p:cNvCxnSpPr>
            <a:stCxn id="44" idx="2"/>
            <a:endCxn id="45" idx="0"/>
          </p:cNvCxnSpPr>
          <p:nvPr/>
        </p:nvCxnSpPr>
        <p:spPr>
          <a:xfrm>
            <a:off x="8842537" y="3405302"/>
            <a:ext cx="1669647" cy="1710195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bgerundetes Rechteck 51"/>
          <p:cNvSpPr/>
          <p:nvPr/>
        </p:nvSpPr>
        <p:spPr>
          <a:xfrm>
            <a:off x="6200272" y="6069895"/>
            <a:ext cx="5991727" cy="74207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Nebeneinanderliegende Winkel heißen NEBENWINKEL. Nebenwinkel haben die Summe von 180°!</a:t>
            </a:r>
            <a:endParaRPr lang="de-DE" b="1" dirty="0"/>
          </a:p>
        </p:txBody>
      </p:sp>
      <p:sp>
        <p:nvSpPr>
          <p:cNvPr id="53" name="Abgerundetes Rechteck 52"/>
          <p:cNvSpPr/>
          <p:nvPr/>
        </p:nvSpPr>
        <p:spPr>
          <a:xfrm>
            <a:off x="43480" y="1782076"/>
            <a:ext cx="2088717" cy="580179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Winkel gegenüber von </a:t>
            </a:r>
            <a:r>
              <a:rPr lang="el-GR" dirty="0" smtClean="0">
                <a:solidFill>
                  <a:schemeClr val="tx1"/>
                </a:solidFill>
              </a:rPr>
              <a:t>α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9568521" y="1782075"/>
            <a:ext cx="2529309" cy="580179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Winkel neben </a:t>
            </a:r>
            <a:r>
              <a:rPr lang="el-GR" dirty="0" smtClean="0">
                <a:solidFill>
                  <a:schemeClr val="tx1"/>
                </a:solidFill>
              </a:rPr>
              <a:t>α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7" name="Abgerundete rechteckige Legende 46"/>
          <p:cNvSpPr/>
          <p:nvPr/>
        </p:nvSpPr>
        <p:spPr>
          <a:xfrm>
            <a:off x="3303202" y="1663937"/>
            <a:ext cx="1738365" cy="531502"/>
          </a:xfrm>
          <a:prstGeom prst="wedgeRoundRectCallout">
            <a:avLst>
              <a:gd name="adj1" fmla="val 77171"/>
              <a:gd name="adj2" fmla="val 11497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Schenkel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48" name="Abgerundete rechteckige Legende 47"/>
          <p:cNvSpPr/>
          <p:nvPr/>
        </p:nvSpPr>
        <p:spPr>
          <a:xfrm>
            <a:off x="6583533" y="2249526"/>
            <a:ext cx="1738365" cy="531502"/>
          </a:xfrm>
          <a:prstGeom prst="wedgeRoundRectCallout">
            <a:avLst>
              <a:gd name="adj1" fmla="val -82969"/>
              <a:gd name="adj2" fmla="val -33687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ysClr val="windowText" lastClr="000000"/>
                </a:solidFill>
              </a:rPr>
              <a:t>Scheitelpunkt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4" grpId="0"/>
      <p:bldP spid="15" grpId="0" animBg="1"/>
      <p:bldP spid="16" grpId="0" animBg="1"/>
      <p:bldP spid="17" grpId="0" animBg="1"/>
      <p:bldP spid="19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 animBg="1"/>
      <p:bldP spid="30" grpId="0" animBg="1"/>
      <p:bldP spid="35" grpId="0" animBg="1"/>
      <p:bldP spid="38" grpId="0" animBg="1"/>
      <p:bldP spid="39" grpId="0"/>
      <p:bldP spid="40" grpId="0" animBg="1"/>
      <p:bldP spid="41" grpId="0" animBg="1"/>
      <p:bldP spid="42" grpId="0"/>
      <p:bldP spid="43" grpId="0"/>
      <p:bldP spid="44" grpId="0" animBg="1"/>
      <p:bldP spid="45" grpId="0" animBg="1"/>
      <p:bldP spid="52" grpId="0" animBg="1"/>
      <p:bldP spid="53" grpId="0" animBg="1"/>
      <p:bldP spid="54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6</cp:revision>
  <dcterms:created xsi:type="dcterms:W3CDTF">2020-09-01T08:40:11Z</dcterms:created>
  <dcterms:modified xsi:type="dcterms:W3CDTF">2020-09-01T14:08:46Z</dcterms:modified>
</cp:coreProperties>
</file>