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46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79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94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60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50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77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15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17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32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02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6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847A-257E-497C-BB36-84635BBD12A3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31C32-F99F-4A7E-A4F6-07AC25115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56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55524" y="117566"/>
            <a:ext cx="12303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Vereinfachungen von Klammerausdrücken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770709" y="1397726"/>
            <a:ext cx="4376057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„+“ – Zeichen vor einer Klammer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892835" y="1397726"/>
            <a:ext cx="4376057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„-“ – Zeichen vor einer Klammer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770709" y="2433824"/>
                <a:ext cx="18451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𝟏𝟕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09" y="2433824"/>
                <a:ext cx="1845120" cy="307777"/>
              </a:xfrm>
              <a:prstGeom prst="rect">
                <a:avLst/>
              </a:prstGeom>
              <a:blipFill>
                <a:blip r:embed="rId2"/>
                <a:stretch>
                  <a:fillRect l="-2640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496388" y="2999659"/>
                <a:ext cx="16471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8" y="2999659"/>
                <a:ext cx="1647182" cy="307777"/>
              </a:xfrm>
              <a:prstGeom prst="rect">
                <a:avLst/>
              </a:prstGeom>
              <a:blipFill>
                <a:blip r:embed="rId3"/>
                <a:stretch>
                  <a:fillRect l="-1107" t="-1961" r="-4797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496388" y="3499381"/>
                <a:ext cx="4751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8" y="3499381"/>
                <a:ext cx="475195" cy="307777"/>
              </a:xfrm>
              <a:prstGeom prst="rect">
                <a:avLst/>
              </a:prstGeom>
              <a:blipFill>
                <a:blip r:embed="rId4"/>
                <a:stretch>
                  <a:fillRect l="-5128" r="-12821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3444241" y="2433824"/>
                <a:ext cx="18451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241" y="2433824"/>
                <a:ext cx="1845120" cy="307777"/>
              </a:xfrm>
              <a:prstGeom prst="rect">
                <a:avLst/>
              </a:prstGeom>
              <a:blipFill>
                <a:blip r:embed="rId5"/>
                <a:stretch>
                  <a:fillRect l="-2640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3169920" y="2999659"/>
                <a:ext cx="17595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920" y="2999659"/>
                <a:ext cx="1759584" cy="307777"/>
              </a:xfrm>
              <a:prstGeom prst="rect">
                <a:avLst/>
              </a:prstGeom>
              <a:blipFill>
                <a:blip r:embed="rId6"/>
                <a:stretch>
                  <a:fillRect l="-1038" r="-2768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3169920" y="3499381"/>
                <a:ext cx="9354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920" y="3499381"/>
                <a:ext cx="935449" cy="307777"/>
              </a:xfrm>
              <a:prstGeom prst="rect">
                <a:avLst/>
              </a:prstGeom>
              <a:blipFill>
                <a:blip r:embed="rId7"/>
                <a:stretch>
                  <a:fillRect l="-2614" r="-5882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3196272" y="3999103"/>
                <a:ext cx="475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272" y="3999103"/>
                <a:ext cx="475194" cy="307777"/>
              </a:xfrm>
              <a:prstGeom prst="rect">
                <a:avLst/>
              </a:prstGeom>
              <a:blipFill>
                <a:blip r:embed="rId8"/>
                <a:stretch>
                  <a:fillRect l="-5128" r="-12821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gerundetes Rechteck 13"/>
          <p:cNvSpPr/>
          <p:nvPr/>
        </p:nvSpPr>
        <p:spPr>
          <a:xfrm>
            <a:off x="770708" y="4700364"/>
            <a:ext cx="4376057" cy="190944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Steht vor einer Klammer ein Pluszeichen, darf man die Klammer weglassen. </a:t>
            </a:r>
          </a:p>
          <a:p>
            <a:pPr algn="ctr"/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Rechen- und Vorzeichen ändern sich dabei nicht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6892835" y="2433824"/>
                <a:ext cx="18451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𝟏𝟕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835" y="2433824"/>
                <a:ext cx="1845120" cy="307777"/>
              </a:xfrm>
              <a:prstGeom prst="rect">
                <a:avLst/>
              </a:prstGeom>
              <a:blipFill>
                <a:blip r:embed="rId9"/>
                <a:stretch>
                  <a:fillRect l="-2980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6566263" y="2999658"/>
                <a:ext cx="17045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e>
                      </m:d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63" y="2999658"/>
                <a:ext cx="1704569" cy="307777"/>
              </a:xfrm>
              <a:prstGeom prst="rect">
                <a:avLst/>
              </a:prstGeom>
              <a:blipFill>
                <a:blip r:embed="rId10"/>
                <a:stretch>
                  <a:fillRect l="-1071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6566262" y="3499380"/>
                <a:ext cx="12993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62" y="3499380"/>
                <a:ext cx="1299330" cy="307777"/>
              </a:xfrm>
              <a:prstGeom prst="rect">
                <a:avLst/>
              </a:prstGeom>
              <a:blipFill>
                <a:blip r:embed="rId11"/>
                <a:stretch>
                  <a:fillRect l="-1408" r="-4225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6566262" y="3999102"/>
                <a:ext cx="685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62" y="3999102"/>
                <a:ext cx="685188" cy="307777"/>
              </a:xfrm>
              <a:prstGeom prst="rect">
                <a:avLst/>
              </a:prstGeom>
              <a:blipFill>
                <a:blip r:embed="rId12"/>
                <a:stretch>
                  <a:fillRect l="-3540" r="-7965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9566366" y="2433824"/>
                <a:ext cx="18451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𝟏𝟕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366" y="2433824"/>
                <a:ext cx="1845120" cy="307777"/>
              </a:xfrm>
              <a:prstGeom prst="rect">
                <a:avLst/>
              </a:prstGeom>
              <a:blipFill>
                <a:blip r:embed="rId13"/>
                <a:stretch>
                  <a:fillRect l="-2640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Bogen 19"/>
          <p:cNvSpPr/>
          <p:nvPr/>
        </p:nvSpPr>
        <p:spPr>
          <a:xfrm rot="16200000">
            <a:off x="9923439" y="2309808"/>
            <a:ext cx="611837" cy="441857"/>
          </a:xfrm>
          <a:prstGeom prst="arc">
            <a:avLst>
              <a:gd name="adj1" fmla="val 16200000"/>
              <a:gd name="adj2" fmla="val 5315512"/>
            </a:avLst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Bogen 20"/>
          <p:cNvSpPr/>
          <p:nvPr/>
        </p:nvSpPr>
        <p:spPr>
          <a:xfrm rot="16200000">
            <a:off x="10105068" y="1949328"/>
            <a:ext cx="737446" cy="914401"/>
          </a:xfrm>
          <a:prstGeom prst="arc">
            <a:avLst>
              <a:gd name="adj1" fmla="val 16200000"/>
              <a:gd name="adj2" fmla="val 5315512"/>
            </a:avLst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9226423" y="2999658"/>
                <a:ext cx="17595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423" y="2999658"/>
                <a:ext cx="1759584" cy="307777"/>
              </a:xfrm>
              <a:prstGeom prst="rect">
                <a:avLst/>
              </a:prstGeom>
              <a:blipFill>
                <a:blip r:embed="rId14"/>
                <a:stretch>
                  <a:fillRect l="-1389" r="-3125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9226423" y="3499380"/>
                <a:ext cx="10893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𝟑𝟗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423" y="3499380"/>
                <a:ext cx="1089337" cy="307777"/>
              </a:xfrm>
              <a:prstGeom prst="rect">
                <a:avLst/>
              </a:prstGeom>
              <a:blipFill>
                <a:blip r:embed="rId15"/>
                <a:stretch>
                  <a:fillRect l="-2247" r="-5056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9226423" y="3999102"/>
                <a:ext cx="6851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423" y="3999102"/>
                <a:ext cx="685188" cy="307777"/>
              </a:xfrm>
              <a:prstGeom prst="rect">
                <a:avLst/>
              </a:prstGeom>
              <a:blipFill>
                <a:blip r:embed="rId16"/>
                <a:stretch>
                  <a:fillRect l="-4464" r="-8036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Gerade Verbindung mit Pfeil 25"/>
          <p:cNvCxnSpPr/>
          <p:nvPr/>
        </p:nvCxnSpPr>
        <p:spPr>
          <a:xfrm flipH="1">
            <a:off x="10008429" y="2688942"/>
            <a:ext cx="97787" cy="372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>
            <a:off x="10101263" y="2672474"/>
            <a:ext cx="267023" cy="423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0106215" y="2695098"/>
            <a:ext cx="497034" cy="416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>
            <a:off x="10685249" y="2693028"/>
            <a:ext cx="267023" cy="423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6892834" y="4700364"/>
            <a:ext cx="4376057" cy="190944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Steht vor einer Klammer ein Minuszeichen, darf man die Klammer weglassen, wenn sich die Rechen- und Vorzeichen in der Klammer ändern dabei ändern.</a:t>
            </a:r>
            <a:endParaRPr lang="de-DE" sz="2000" b="1" dirty="0">
              <a:solidFill>
                <a:schemeClr val="tx1"/>
              </a:solidFill>
            </a:endParaRPr>
          </a:p>
        </p:txBody>
      </p:sp>
      <p:cxnSp>
        <p:nvCxnSpPr>
          <p:cNvPr id="42" name="Gerade Verbindung mit Pfeil 41"/>
          <p:cNvCxnSpPr>
            <a:stCxn id="9" idx="3"/>
            <a:endCxn id="13" idx="1"/>
          </p:cNvCxnSpPr>
          <p:nvPr/>
        </p:nvCxnSpPr>
        <p:spPr>
          <a:xfrm>
            <a:off x="971583" y="3653270"/>
            <a:ext cx="2224689" cy="4997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9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4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5</cp:revision>
  <dcterms:created xsi:type="dcterms:W3CDTF">2020-08-10T06:43:24Z</dcterms:created>
  <dcterms:modified xsi:type="dcterms:W3CDTF">2020-08-10T07:15:49Z</dcterms:modified>
</cp:coreProperties>
</file>