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59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16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60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03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1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35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01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71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68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72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8A4D-99B2-4B32-8BEE-5A043E57B52D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1EA3-7F2D-4B24-9C85-124BA9799E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6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/>
          <p:cNvSpPr/>
          <p:nvPr/>
        </p:nvSpPr>
        <p:spPr>
          <a:xfrm>
            <a:off x="848592" y="5635757"/>
            <a:ext cx="275772" cy="5225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168348" y="5645175"/>
            <a:ext cx="275772" cy="5225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848592" y="4925612"/>
            <a:ext cx="275772" cy="5225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168348" y="4935030"/>
            <a:ext cx="275772" cy="5225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848592" y="3344726"/>
            <a:ext cx="275772" cy="5225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168348" y="3354144"/>
            <a:ext cx="275772" cy="5225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841386" y="2647860"/>
            <a:ext cx="275772" cy="5225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161142" y="2657278"/>
            <a:ext cx="275772" cy="5225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9155" y="143453"/>
            <a:ext cx="120736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Vereinfachte Schreibweise bei Addition und Subtraktion</a:t>
            </a:r>
            <a:endParaRPr lang="de-DE" sz="4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86917" y="1171640"/>
            <a:ext cx="1659323" cy="8799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Addition/ Subtraktion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12006" y="2780036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6" y="2780036"/>
                <a:ext cx="1334533" cy="276999"/>
              </a:xfrm>
              <a:prstGeom prst="rect">
                <a:avLst/>
              </a:prstGeom>
              <a:blipFill>
                <a:blip r:embed="rId2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feil nach rechts 7"/>
          <p:cNvSpPr/>
          <p:nvPr/>
        </p:nvSpPr>
        <p:spPr>
          <a:xfrm>
            <a:off x="2183125" y="2979814"/>
            <a:ext cx="3802742" cy="57966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Pfeilrichtung nach rechts  =   „+“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19211" y="5735298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1" y="5735298"/>
                <a:ext cx="1334533" cy="276999"/>
              </a:xfrm>
              <a:prstGeom prst="rect">
                <a:avLst/>
              </a:prstGeom>
              <a:blipFill>
                <a:blip r:embed="rId3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19211" y="5067206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1" y="5067206"/>
                <a:ext cx="1334533" cy="276999"/>
              </a:xfrm>
              <a:prstGeom prst="rect">
                <a:avLst/>
              </a:prstGeom>
              <a:blipFill>
                <a:blip r:embed="rId4"/>
                <a:stretch>
                  <a:fillRect t="-2174" r="-5936" b="-326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312005" y="3453603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5" y="3453603"/>
                <a:ext cx="1334533" cy="276999"/>
              </a:xfrm>
              <a:prstGeom prst="rect">
                <a:avLst/>
              </a:prstGeom>
              <a:blipFill>
                <a:blip r:embed="rId5"/>
                <a:stretch>
                  <a:fillRect t="-4444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feil nach links 19"/>
          <p:cNvSpPr/>
          <p:nvPr/>
        </p:nvSpPr>
        <p:spPr>
          <a:xfrm>
            <a:off x="2183125" y="5219014"/>
            <a:ext cx="3802742" cy="629383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Pfeilrichtung nach links  =    „-“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Flussdiagramm: Alternativer Prozess 20"/>
          <p:cNvSpPr/>
          <p:nvPr/>
        </p:nvSpPr>
        <p:spPr>
          <a:xfrm>
            <a:off x="8040915" y="2298256"/>
            <a:ext cx="3570514" cy="2087923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Gleiche Vorzeichen ersetzt man durch das Rechenzeichen „+“.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22" name="Flussdiagramm: Alternativer Prozess 21"/>
          <p:cNvSpPr/>
          <p:nvPr/>
        </p:nvSpPr>
        <p:spPr>
          <a:xfrm>
            <a:off x="8040915" y="4562315"/>
            <a:ext cx="3570514" cy="2087923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Ungleiche Vorzeichen ersetzt man durch das Rechenzeichen  „-“.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2070378" y="1171640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positiver Zahlen zeigen nach rechts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2070378" y="1644322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negativer Zahlen zeigen nach links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8040915" y="1161457"/>
            <a:ext cx="3570514" cy="87994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Sollte vor der ersten rationalen Zahl ein „+“-Zeichen stehen, kann es weggelassen werden.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6637553" y="2770617"/>
                <a:ext cx="6043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53" y="2770617"/>
                <a:ext cx="604333" cy="276999"/>
              </a:xfrm>
              <a:prstGeom prst="rect">
                <a:avLst/>
              </a:prstGeom>
              <a:blipFill>
                <a:blip r:embed="rId6"/>
                <a:stretch>
                  <a:fillRect l="-9091" r="-9091" b="-65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637553" y="3462766"/>
                <a:ext cx="6043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53" y="3462766"/>
                <a:ext cx="604333" cy="276999"/>
              </a:xfrm>
              <a:prstGeom prst="rect">
                <a:avLst/>
              </a:prstGeom>
              <a:blipFill>
                <a:blip r:embed="rId7"/>
                <a:stretch>
                  <a:fillRect l="-9091" r="-9091" b="-88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6637553" y="5067206"/>
                <a:ext cx="6043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53" y="5067206"/>
                <a:ext cx="604333" cy="276999"/>
              </a:xfrm>
              <a:prstGeom prst="rect">
                <a:avLst/>
              </a:prstGeom>
              <a:blipFill>
                <a:blip r:embed="rId8"/>
                <a:stretch>
                  <a:fillRect l="-9091" r="-9091" b="-65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6615175" y="5735297"/>
                <a:ext cx="6043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175" y="5735297"/>
                <a:ext cx="604333" cy="276999"/>
              </a:xfrm>
              <a:prstGeom prst="rect">
                <a:avLst/>
              </a:prstGeom>
              <a:blipFill>
                <a:blip r:embed="rId9"/>
                <a:stretch>
                  <a:fillRect l="-8081" r="-10101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6" grpId="0" animBg="1"/>
      <p:bldP spid="17" grpId="0" animBg="1"/>
      <p:bldP spid="14" grpId="0" animBg="1"/>
      <p:bldP spid="15" grpId="0" animBg="1"/>
      <p:bldP spid="9" grpId="0" animBg="1"/>
      <p:bldP spid="10" grpId="0" animBg="1"/>
      <p:bldP spid="4" grpId="0"/>
      <p:bldP spid="5" grpId="0" animBg="1"/>
      <p:bldP spid="6" grpId="0"/>
      <p:bldP spid="8" grpId="0" animBg="1"/>
      <p:bldP spid="11" grpId="0"/>
      <p:bldP spid="12" grpId="0"/>
      <p:bldP spid="13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2020-07-09T08:26:00Z</dcterms:created>
  <dcterms:modified xsi:type="dcterms:W3CDTF">2020-07-09T09:19:57Z</dcterms:modified>
</cp:coreProperties>
</file>