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90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824B1-ED17-471F-8E20-8E3FDB73D577}" type="datetimeFigureOut">
              <a:rPr lang="de-DE" smtClean="0"/>
              <a:t>11.08.2020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D5B7A-A169-4248-9B3E-7BDFC2CD0F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7236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824B1-ED17-471F-8E20-8E3FDB73D577}" type="datetimeFigureOut">
              <a:rPr lang="de-DE" smtClean="0"/>
              <a:t>11.08.2020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D5B7A-A169-4248-9B3E-7BDFC2CD0F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2425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824B1-ED17-471F-8E20-8E3FDB73D577}" type="datetimeFigureOut">
              <a:rPr lang="de-DE" smtClean="0"/>
              <a:t>11.08.2020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D5B7A-A169-4248-9B3E-7BDFC2CD0F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1760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824B1-ED17-471F-8E20-8E3FDB73D577}" type="datetimeFigureOut">
              <a:rPr lang="de-DE" smtClean="0"/>
              <a:t>11.08.2020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D5B7A-A169-4248-9B3E-7BDFC2CD0F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569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824B1-ED17-471F-8E20-8E3FDB73D577}" type="datetimeFigureOut">
              <a:rPr lang="de-DE" smtClean="0"/>
              <a:t>11.08.2020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D5B7A-A169-4248-9B3E-7BDFC2CD0F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5356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824B1-ED17-471F-8E20-8E3FDB73D577}" type="datetimeFigureOut">
              <a:rPr lang="de-DE" smtClean="0"/>
              <a:t>11.08.2020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D5B7A-A169-4248-9B3E-7BDFC2CD0F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4383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824B1-ED17-471F-8E20-8E3FDB73D577}" type="datetimeFigureOut">
              <a:rPr lang="de-DE" smtClean="0"/>
              <a:t>11.08.2020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D5B7A-A169-4248-9B3E-7BDFC2CD0F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8927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824B1-ED17-471F-8E20-8E3FDB73D577}" type="datetimeFigureOut">
              <a:rPr lang="de-DE" smtClean="0"/>
              <a:t>11.08.2020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D5B7A-A169-4248-9B3E-7BDFC2CD0F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0108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824B1-ED17-471F-8E20-8E3FDB73D577}" type="datetimeFigureOut">
              <a:rPr lang="de-DE" smtClean="0"/>
              <a:t>11.08.2020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D5B7A-A169-4248-9B3E-7BDFC2CD0F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9114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824B1-ED17-471F-8E20-8E3FDB73D577}" type="datetimeFigureOut">
              <a:rPr lang="de-DE" smtClean="0"/>
              <a:t>11.08.2020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D5B7A-A169-4248-9B3E-7BDFC2CD0F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5895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824B1-ED17-471F-8E20-8E3FDB73D577}" type="datetimeFigureOut">
              <a:rPr lang="de-DE" smtClean="0"/>
              <a:t>11.08.2020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D5B7A-A169-4248-9B3E-7BDFC2CD0F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5199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824B1-ED17-471F-8E20-8E3FDB73D577}" type="datetimeFigureOut">
              <a:rPr lang="de-DE" smtClean="0"/>
              <a:t>11.08.2020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CD5B7A-A169-4248-9B3E-7BDFC2CD0F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6276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752936" y="184946"/>
            <a:ext cx="106861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Multiplikation von rationalen Zahlen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Abgerundetes Rechteck 4"/>
              <p:cNvSpPr/>
              <p:nvPr/>
            </p:nvSpPr>
            <p:spPr>
              <a:xfrm>
                <a:off x="251777" y="1483808"/>
                <a:ext cx="1730537" cy="496388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d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 </m:t>
                      </m:r>
                      <m:d>
                        <m:d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e>
                      </m:d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" name="Abgerundetes 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777" y="1483808"/>
                <a:ext cx="1730537" cy="496388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Abgerundetes Rechteck 5"/>
              <p:cNvSpPr/>
              <p:nvPr/>
            </p:nvSpPr>
            <p:spPr>
              <a:xfrm>
                <a:off x="6363165" y="1483808"/>
                <a:ext cx="1730537" cy="496388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d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 </m:t>
                      </m:r>
                      <m:d>
                        <m:d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e>
                      </m:d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6" name="Abgerundetes 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3165" y="1483808"/>
                <a:ext cx="1730537" cy="496388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Abgerundetes Rechteck 6"/>
              <p:cNvSpPr/>
              <p:nvPr/>
            </p:nvSpPr>
            <p:spPr>
              <a:xfrm>
                <a:off x="251777" y="3662735"/>
                <a:ext cx="1730537" cy="496388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e>
                      </m:d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 </m:t>
                      </m:r>
                      <m:d>
                        <m:d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e>
                      </m:d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7" name="Abgerundetes Rechtec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777" y="3662735"/>
                <a:ext cx="1730537" cy="496388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Abgerundetes Rechteck 7"/>
              <p:cNvSpPr/>
              <p:nvPr/>
            </p:nvSpPr>
            <p:spPr>
              <a:xfrm>
                <a:off x="6363165" y="3662735"/>
                <a:ext cx="1730537" cy="496388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e>
                      </m:d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 </m:t>
                      </m:r>
                      <m:d>
                        <m:d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e>
                      </m:d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" name="Abgerundetes Rechtec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3165" y="3662735"/>
                <a:ext cx="1730537" cy="496388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feld 8"/>
              <p:cNvSpPr txBox="1"/>
              <p:nvPr/>
            </p:nvSpPr>
            <p:spPr>
              <a:xfrm>
                <a:off x="2740567" y="1597159"/>
                <a:ext cx="12071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0567" y="1597159"/>
                <a:ext cx="1207125" cy="276999"/>
              </a:xfrm>
              <a:prstGeom prst="rect">
                <a:avLst/>
              </a:prstGeom>
              <a:blipFill>
                <a:blip r:embed="rId6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feld 9"/>
              <p:cNvSpPr txBox="1"/>
              <p:nvPr/>
            </p:nvSpPr>
            <p:spPr>
              <a:xfrm>
                <a:off x="2546283" y="2089890"/>
                <a:ext cx="10796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6283" y="2089890"/>
                <a:ext cx="1079655" cy="276999"/>
              </a:xfrm>
              <a:prstGeom prst="rect">
                <a:avLst/>
              </a:prstGeom>
              <a:blipFill>
                <a:blip r:embed="rId7"/>
                <a:stretch>
                  <a:fillRect l="-2260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feld 10"/>
              <p:cNvSpPr txBox="1"/>
              <p:nvPr/>
            </p:nvSpPr>
            <p:spPr>
              <a:xfrm>
                <a:off x="2546283" y="2505389"/>
                <a:ext cx="160306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6283" y="2505389"/>
                <a:ext cx="1603067" cy="276999"/>
              </a:xfrm>
              <a:prstGeom prst="rect">
                <a:avLst/>
              </a:prstGeom>
              <a:blipFill>
                <a:blip r:embed="rId8"/>
                <a:stretch>
                  <a:fillRect l="-1521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feld 11"/>
              <p:cNvSpPr txBox="1"/>
              <p:nvPr/>
            </p:nvSpPr>
            <p:spPr>
              <a:xfrm>
                <a:off x="2546283" y="2880276"/>
                <a:ext cx="6428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 +6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2" name="Textfeld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6283" y="2880276"/>
                <a:ext cx="642805" cy="276999"/>
              </a:xfrm>
              <a:prstGeom prst="rect">
                <a:avLst/>
              </a:prstGeom>
              <a:blipFill>
                <a:blip r:embed="rId9"/>
                <a:stretch>
                  <a:fillRect l="-3810" r="-8571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feld 12"/>
              <p:cNvSpPr txBox="1"/>
              <p:nvPr/>
            </p:nvSpPr>
            <p:spPr>
              <a:xfrm>
                <a:off x="8992992" y="1601639"/>
                <a:ext cx="12071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2992" y="1601639"/>
                <a:ext cx="1207125" cy="276999"/>
              </a:xfrm>
              <a:prstGeom prst="rect">
                <a:avLst/>
              </a:prstGeom>
              <a:blipFill>
                <a:blip r:embed="rId10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feld 13"/>
              <p:cNvSpPr txBox="1"/>
              <p:nvPr/>
            </p:nvSpPr>
            <p:spPr>
              <a:xfrm>
                <a:off x="8446108" y="2017139"/>
                <a:ext cx="10796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4" name="Textfeld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6108" y="2017139"/>
                <a:ext cx="1079655" cy="276999"/>
              </a:xfrm>
              <a:prstGeom prst="rect">
                <a:avLst/>
              </a:prstGeom>
              <a:blipFill>
                <a:blip r:embed="rId11"/>
                <a:stretch>
                  <a:fillRect l="-2260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feld 14"/>
              <p:cNvSpPr txBox="1"/>
              <p:nvPr/>
            </p:nvSpPr>
            <p:spPr>
              <a:xfrm>
                <a:off x="8446108" y="2432638"/>
                <a:ext cx="160306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6108" y="2432638"/>
                <a:ext cx="1603067" cy="276999"/>
              </a:xfrm>
              <a:prstGeom prst="rect">
                <a:avLst/>
              </a:prstGeom>
              <a:blipFill>
                <a:blip r:embed="rId12"/>
                <a:stretch>
                  <a:fillRect l="-1527"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feld 15"/>
              <p:cNvSpPr txBox="1"/>
              <p:nvPr/>
            </p:nvSpPr>
            <p:spPr>
              <a:xfrm>
                <a:off x="8446108" y="2807525"/>
                <a:ext cx="5915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=−6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6" name="Textfeld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6108" y="2807525"/>
                <a:ext cx="591509" cy="276999"/>
              </a:xfrm>
              <a:prstGeom prst="rect">
                <a:avLst/>
              </a:prstGeom>
              <a:blipFill>
                <a:blip r:embed="rId13"/>
                <a:stretch>
                  <a:fillRect l="-4124" r="-8247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feld 16"/>
              <p:cNvSpPr txBox="1"/>
              <p:nvPr/>
            </p:nvSpPr>
            <p:spPr>
              <a:xfrm>
                <a:off x="8992992" y="3771524"/>
                <a:ext cx="12071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+3</m:t>
                          </m:r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2992" y="3771524"/>
                <a:ext cx="1207125" cy="276999"/>
              </a:xfrm>
              <a:prstGeom prst="rect">
                <a:avLst/>
              </a:prstGeom>
              <a:blipFill>
                <a:blip r:embed="rId1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feld 17"/>
              <p:cNvSpPr txBox="1"/>
              <p:nvPr/>
            </p:nvSpPr>
            <p:spPr>
              <a:xfrm>
                <a:off x="8446108" y="4694911"/>
                <a:ext cx="10796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</m:t>
                      </m:r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8" name="Textfeld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6108" y="4694911"/>
                <a:ext cx="1079655" cy="276999"/>
              </a:xfrm>
              <a:prstGeom prst="rect">
                <a:avLst/>
              </a:prstGeom>
              <a:blipFill>
                <a:blip r:embed="rId15"/>
                <a:stretch>
                  <a:fillRect l="-2260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feld 18"/>
              <p:cNvSpPr txBox="1"/>
              <p:nvPr/>
            </p:nvSpPr>
            <p:spPr>
              <a:xfrm>
                <a:off x="8446108" y="5110410"/>
                <a:ext cx="23717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6108" y="5110410"/>
                <a:ext cx="2371740" cy="276999"/>
              </a:xfrm>
              <a:prstGeom prst="rect">
                <a:avLst/>
              </a:prstGeom>
              <a:blipFill>
                <a:blip r:embed="rId16"/>
                <a:stretch>
                  <a:fillRect l="-771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feld 19"/>
              <p:cNvSpPr txBox="1"/>
              <p:nvPr/>
            </p:nvSpPr>
            <p:spPr>
              <a:xfrm>
                <a:off x="8446108" y="5485297"/>
                <a:ext cx="5915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=−6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6108" y="5485297"/>
                <a:ext cx="591509" cy="276999"/>
              </a:xfrm>
              <a:prstGeom prst="rect">
                <a:avLst/>
              </a:prstGeom>
              <a:blipFill>
                <a:blip r:embed="rId17"/>
                <a:stretch>
                  <a:fillRect l="-4124" r="-8247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feld 20"/>
              <p:cNvSpPr txBox="1"/>
              <p:nvPr/>
            </p:nvSpPr>
            <p:spPr>
              <a:xfrm>
                <a:off x="8446107" y="4236050"/>
                <a:ext cx="14443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1" name="Textfeld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6107" y="4236050"/>
                <a:ext cx="1444370" cy="276999"/>
              </a:xfrm>
              <a:prstGeom prst="rect">
                <a:avLst/>
              </a:prstGeom>
              <a:blipFill>
                <a:blip r:embed="rId18"/>
                <a:stretch>
                  <a:fillRect l="-1695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bgerundete rechteckige Legende 21"/>
          <p:cNvSpPr/>
          <p:nvPr/>
        </p:nvSpPr>
        <p:spPr>
          <a:xfrm>
            <a:off x="10021721" y="2807525"/>
            <a:ext cx="2155372" cy="940525"/>
          </a:xfrm>
          <a:prstGeom prst="wedgeRoundRectCallout">
            <a:avLst>
              <a:gd name="adj1" fmla="val -64553"/>
              <a:gd name="adj2" fmla="val 9369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Kommutativgesetz (Vertauschungsgesetz) der Multiplikation</a:t>
            </a:r>
            <a:endParaRPr lang="de-DE" sz="1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feld 22"/>
              <p:cNvSpPr txBox="1"/>
              <p:nvPr/>
            </p:nvSpPr>
            <p:spPr>
              <a:xfrm>
                <a:off x="2740567" y="3794552"/>
                <a:ext cx="12071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0567" y="3794552"/>
                <a:ext cx="1207125" cy="276999"/>
              </a:xfrm>
              <a:prstGeom prst="rect">
                <a:avLst/>
              </a:prstGeom>
              <a:blipFill>
                <a:blip r:embed="rId19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feld 25"/>
              <p:cNvSpPr txBox="1"/>
              <p:nvPr/>
            </p:nvSpPr>
            <p:spPr>
              <a:xfrm>
                <a:off x="2546283" y="5077669"/>
                <a:ext cx="5915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=+6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6" name="Textfeld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6283" y="5077669"/>
                <a:ext cx="591509" cy="276999"/>
              </a:xfrm>
              <a:prstGeom prst="rect">
                <a:avLst/>
              </a:prstGeom>
              <a:blipFill>
                <a:blip r:embed="rId20"/>
                <a:stretch>
                  <a:fillRect l="-4124" r="-8247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feld 26"/>
              <p:cNvSpPr txBox="1"/>
              <p:nvPr/>
            </p:nvSpPr>
            <p:spPr>
              <a:xfrm>
                <a:off x="2439202" y="4236049"/>
                <a:ext cx="18098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=−6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7" name="Textfeld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9202" y="4236049"/>
                <a:ext cx="1809854" cy="276999"/>
              </a:xfrm>
              <a:prstGeom prst="rect">
                <a:avLst/>
              </a:prstGeom>
              <a:blipFill>
                <a:blip r:embed="rId21"/>
                <a:stretch>
                  <a:fillRect r="-2694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feld 27"/>
              <p:cNvSpPr txBox="1"/>
              <p:nvPr/>
            </p:nvSpPr>
            <p:spPr>
              <a:xfrm>
                <a:off x="269667" y="4636325"/>
                <a:ext cx="58388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dirty="0" smtClean="0"/>
                  <a:t>folglich muss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de-DE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−3</m:t>
                        </m:r>
                      </m:e>
                    </m:d>
                  </m:oMath>
                </a14:m>
                <a:r>
                  <a:rPr lang="de-DE" dirty="0" smtClean="0">
                    <a:ea typeface="Cambria Math" panose="02040503050406030204" pitchFamily="18" charset="0"/>
                  </a:rPr>
                  <a:t> die Gegenzahl als Ergebnis haben.</a:t>
                </a:r>
              </a:p>
            </p:txBody>
          </p:sp>
        </mc:Choice>
        <mc:Fallback>
          <p:sp>
            <p:nvSpPr>
              <p:cNvPr id="28" name="Textfeld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667" y="4636325"/>
                <a:ext cx="5838842" cy="369332"/>
              </a:xfrm>
              <a:prstGeom prst="rect">
                <a:avLst/>
              </a:prstGeom>
              <a:blipFill>
                <a:blip r:embed="rId22"/>
                <a:stretch>
                  <a:fillRect l="-835" t="-10000" r="-209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Ellipse 28"/>
          <p:cNvSpPr/>
          <p:nvPr/>
        </p:nvSpPr>
        <p:spPr>
          <a:xfrm>
            <a:off x="2773086" y="2785871"/>
            <a:ext cx="416002" cy="513387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Ellipse 29"/>
          <p:cNvSpPr/>
          <p:nvPr/>
        </p:nvSpPr>
        <p:spPr>
          <a:xfrm>
            <a:off x="2773086" y="4959474"/>
            <a:ext cx="416002" cy="513387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Ellipse 30"/>
          <p:cNvSpPr/>
          <p:nvPr/>
        </p:nvSpPr>
        <p:spPr>
          <a:xfrm>
            <a:off x="8667245" y="2698648"/>
            <a:ext cx="416002" cy="513387"/>
          </a:xfrm>
          <a:prstGeom prst="ellipse">
            <a:avLst/>
          </a:prstGeom>
          <a:solidFill>
            <a:srgbClr val="00FF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Ellipse 31"/>
          <p:cNvSpPr/>
          <p:nvPr/>
        </p:nvSpPr>
        <p:spPr>
          <a:xfrm>
            <a:off x="8667245" y="5367102"/>
            <a:ext cx="416002" cy="513387"/>
          </a:xfrm>
          <a:prstGeom prst="ellipse">
            <a:avLst/>
          </a:prstGeom>
          <a:solidFill>
            <a:srgbClr val="00FF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Abgerundetes Rechteck 32"/>
          <p:cNvSpPr/>
          <p:nvPr/>
        </p:nvSpPr>
        <p:spPr>
          <a:xfrm>
            <a:off x="251777" y="5807946"/>
            <a:ext cx="5596561" cy="990196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Haben die Faktoren GLEICHE Vorzeichen, so ist der Produktwert POSITIV.</a:t>
            </a:r>
            <a:endParaRPr lang="de-DE" sz="2000" b="1" dirty="0"/>
          </a:p>
        </p:txBody>
      </p:sp>
      <p:sp>
        <p:nvSpPr>
          <p:cNvPr id="34" name="Abgerundetes Rechteck 33"/>
          <p:cNvSpPr/>
          <p:nvPr/>
        </p:nvSpPr>
        <p:spPr>
          <a:xfrm>
            <a:off x="6363165" y="5807946"/>
            <a:ext cx="5596561" cy="990196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Haben die Faktoren UNGLEICHE Vorzeichen, so ist der Produktwert NEGATIV.</a:t>
            </a:r>
            <a:endParaRPr lang="de-DE" sz="2000" b="1" dirty="0"/>
          </a:p>
        </p:txBody>
      </p:sp>
      <p:cxnSp>
        <p:nvCxnSpPr>
          <p:cNvPr id="36" name="Gewinkelter Verbinder 35"/>
          <p:cNvCxnSpPr>
            <a:stCxn id="20" idx="1"/>
            <a:endCxn id="27" idx="3"/>
          </p:cNvCxnSpPr>
          <p:nvPr/>
        </p:nvCxnSpPr>
        <p:spPr>
          <a:xfrm rot="10800000">
            <a:off x="4249056" y="4374549"/>
            <a:ext cx="4197052" cy="1249248"/>
          </a:xfrm>
          <a:prstGeom prst="bentConnector3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winkelter Verbinder 38"/>
          <p:cNvCxnSpPr>
            <a:stCxn id="17" idx="1"/>
            <a:endCxn id="27" idx="3"/>
          </p:cNvCxnSpPr>
          <p:nvPr/>
        </p:nvCxnSpPr>
        <p:spPr>
          <a:xfrm rot="10800000" flipV="1">
            <a:off x="4249056" y="3910023"/>
            <a:ext cx="4743936" cy="464525"/>
          </a:xfrm>
          <a:prstGeom prst="bentConnector3">
            <a:avLst>
              <a:gd name="adj1" fmla="val 13822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6060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Breitbild</PresentationFormat>
  <Paragraphs>25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4</cp:revision>
  <dcterms:created xsi:type="dcterms:W3CDTF">2020-08-11T05:38:39Z</dcterms:created>
  <dcterms:modified xsi:type="dcterms:W3CDTF">2020-08-11T06:03:26Z</dcterms:modified>
</cp:coreProperties>
</file>