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6915-962C-4328-A7A3-FF0D76A6A42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6725-81DC-40FE-A0E8-F612C1BA28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4688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6915-962C-4328-A7A3-FF0D76A6A42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6725-81DC-40FE-A0E8-F612C1BA28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986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6915-962C-4328-A7A3-FF0D76A6A42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6725-81DC-40FE-A0E8-F612C1BA28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078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6915-962C-4328-A7A3-FF0D76A6A42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6725-81DC-40FE-A0E8-F612C1BA28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340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6915-962C-4328-A7A3-FF0D76A6A42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6725-81DC-40FE-A0E8-F612C1BA28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5790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6915-962C-4328-A7A3-FF0D76A6A42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6725-81DC-40FE-A0E8-F612C1BA28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987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6915-962C-4328-A7A3-FF0D76A6A42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6725-81DC-40FE-A0E8-F612C1BA28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884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6915-962C-4328-A7A3-FF0D76A6A42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6725-81DC-40FE-A0E8-F612C1BA28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427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6915-962C-4328-A7A3-FF0D76A6A42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6725-81DC-40FE-A0E8-F612C1BA28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314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6915-962C-4328-A7A3-FF0D76A6A42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6725-81DC-40FE-A0E8-F612C1BA28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5053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6915-962C-4328-A7A3-FF0D76A6A42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56725-81DC-40FE-A0E8-F612C1BA28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24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46915-962C-4328-A7A3-FF0D76A6A42F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56725-81DC-40FE-A0E8-F612C1BA28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9284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50016" y="0"/>
            <a:ext cx="92919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Kommutativgesetz der Addition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632857" y="923330"/>
            <a:ext cx="5251269" cy="391885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Vertauschungsgesetz</a:t>
            </a:r>
            <a:endParaRPr lang="de-DE" sz="24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195981" y="1815738"/>
            <a:ext cx="1254035" cy="31350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3109421" y="1847941"/>
                <a:ext cx="13145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421" y="1847941"/>
                <a:ext cx="1314527" cy="276999"/>
              </a:xfrm>
              <a:prstGeom prst="rect">
                <a:avLst/>
              </a:prstGeom>
              <a:blipFill>
                <a:blip r:embed="rId2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8432078" y="1828802"/>
                <a:ext cx="13145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078" y="1828802"/>
                <a:ext cx="1314527" cy="276999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uppieren 47"/>
          <p:cNvGrpSpPr/>
          <p:nvPr/>
        </p:nvGrpSpPr>
        <p:grpSpPr>
          <a:xfrm>
            <a:off x="3620969" y="3095868"/>
            <a:ext cx="1439814" cy="302776"/>
            <a:chOff x="7328452" y="3169433"/>
            <a:chExt cx="3628154" cy="384313"/>
          </a:xfrm>
        </p:grpSpPr>
        <p:cxnSp>
          <p:nvCxnSpPr>
            <p:cNvPr id="49" name="Gerade Verbindung mit Pfeil 48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r Verbinder 49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uppieren 50"/>
          <p:cNvGrpSpPr/>
          <p:nvPr/>
        </p:nvGrpSpPr>
        <p:grpSpPr>
          <a:xfrm flipH="1">
            <a:off x="1445203" y="3100995"/>
            <a:ext cx="2175766" cy="297649"/>
            <a:chOff x="7328452" y="3169433"/>
            <a:chExt cx="3628154" cy="384313"/>
          </a:xfrm>
        </p:grpSpPr>
        <p:cxnSp>
          <p:nvCxnSpPr>
            <p:cNvPr id="52" name="Gerade Verbindung mit Pfeil 51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r Verbinder 52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uppieren 56"/>
          <p:cNvGrpSpPr/>
          <p:nvPr/>
        </p:nvGrpSpPr>
        <p:grpSpPr>
          <a:xfrm>
            <a:off x="1210837" y="3340121"/>
            <a:ext cx="4595132" cy="671537"/>
            <a:chOff x="466254" y="3789076"/>
            <a:chExt cx="4595132" cy="671537"/>
          </a:xfrm>
        </p:grpSpPr>
        <p:cxnSp>
          <p:nvCxnSpPr>
            <p:cNvPr id="10" name="Gerade Verbindung mit Pfeil 9"/>
            <p:cNvCxnSpPr/>
            <p:nvPr/>
          </p:nvCxnSpPr>
          <p:spPr>
            <a:xfrm flipV="1">
              <a:off x="574766" y="3935959"/>
              <a:ext cx="4486620" cy="229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>
            <a:xfrm>
              <a:off x="2876387" y="3794816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/>
            <p:nvPr/>
          </p:nvCxnSpPr>
          <p:spPr>
            <a:xfrm>
              <a:off x="3022102" y="3849897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/>
            <p:cNvCxnSpPr/>
            <p:nvPr/>
          </p:nvCxnSpPr>
          <p:spPr>
            <a:xfrm>
              <a:off x="3167394" y="3853339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>
            <a:xfrm>
              <a:off x="3312888" y="3849896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/>
            <p:cNvCxnSpPr/>
            <p:nvPr/>
          </p:nvCxnSpPr>
          <p:spPr>
            <a:xfrm>
              <a:off x="3458181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>
            <a:xfrm>
              <a:off x="3738898" y="3856781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>
            <a:xfrm>
              <a:off x="3895746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>
              <a:off x="4041038" y="3856781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>
              <a:off x="4186533" y="3847600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>
            <a:xfrm>
              <a:off x="4477961" y="3847600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>
            <a:xfrm>
              <a:off x="4623254" y="3851042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>
            <a:xfrm>
              <a:off x="4768748" y="3847599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>
            <a:xfrm>
              <a:off x="838734" y="3855635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/>
            <p:nvPr/>
          </p:nvCxnSpPr>
          <p:spPr>
            <a:xfrm>
              <a:off x="984027" y="385907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/>
            <p:cNvCxnSpPr/>
            <p:nvPr/>
          </p:nvCxnSpPr>
          <p:spPr>
            <a:xfrm>
              <a:off x="1129521" y="3855635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/>
            <p:cNvCxnSpPr/>
            <p:nvPr/>
          </p:nvCxnSpPr>
          <p:spPr>
            <a:xfrm>
              <a:off x="1274813" y="3859077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/>
            <p:cNvCxnSpPr/>
            <p:nvPr/>
          </p:nvCxnSpPr>
          <p:spPr>
            <a:xfrm>
              <a:off x="1555531" y="3862519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/>
            <p:cNvCxnSpPr/>
            <p:nvPr/>
          </p:nvCxnSpPr>
          <p:spPr>
            <a:xfrm>
              <a:off x="1712378" y="3859077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/>
            <p:cNvCxnSpPr/>
            <p:nvPr/>
          </p:nvCxnSpPr>
          <p:spPr>
            <a:xfrm>
              <a:off x="1857671" y="3862519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/>
            <p:cNvCxnSpPr/>
            <p:nvPr/>
          </p:nvCxnSpPr>
          <p:spPr>
            <a:xfrm>
              <a:off x="2003165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/>
            <p:cNvCxnSpPr/>
            <p:nvPr/>
          </p:nvCxnSpPr>
          <p:spPr>
            <a:xfrm>
              <a:off x="2294594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/>
            <p:cNvCxnSpPr/>
            <p:nvPr/>
          </p:nvCxnSpPr>
          <p:spPr>
            <a:xfrm>
              <a:off x="2439886" y="3856781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/>
            <p:cNvCxnSpPr/>
            <p:nvPr/>
          </p:nvCxnSpPr>
          <p:spPr>
            <a:xfrm>
              <a:off x="2585381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r Verbinder 34"/>
            <p:cNvCxnSpPr/>
            <p:nvPr/>
          </p:nvCxnSpPr>
          <p:spPr>
            <a:xfrm>
              <a:off x="2730673" y="3856780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Textfeld 35"/>
                <p:cNvSpPr txBox="1"/>
                <p:nvPr/>
              </p:nvSpPr>
              <p:spPr>
                <a:xfrm>
                  <a:off x="2710315" y="4149394"/>
                  <a:ext cx="33214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36" name="Textfeld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10315" y="4149394"/>
                  <a:ext cx="332142" cy="3077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Gerader Verbinder 36"/>
            <p:cNvCxnSpPr/>
            <p:nvPr/>
          </p:nvCxnSpPr>
          <p:spPr>
            <a:xfrm>
              <a:off x="3604317" y="3792518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r Verbinder 37"/>
            <p:cNvCxnSpPr/>
            <p:nvPr/>
          </p:nvCxnSpPr>
          <p:spPr>
            <a:xfrm>
              <a:off x="4332247" y="3803996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r Verbinder 38"/>
            <p:cNvCxnSpPr/>
            <p:nvPr/>
          </p:nvCxnSpPr>
          <p:spPr>
            <a:xfrm>
              <a:off x="2148457" y="3789076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/>
            <p:cNvCxnSpPr/>
            <p:nvPr/>
          </p:nvCxnSpPr>
          <p:spPr>
            <a:xfrm>
              <a:off x="1420527" y="3797112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feld 40"/>
                <p:cNvSpPr txBox="1"/>
                <p:nvPr/>
              </p:nvSpPr>
              <p:spPr>
                <a:xfrm>
                  <a:off x="3446119" y="4149394"/>
                  <a:ext cx="33214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41" name="Textfeld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6119" y="4149394"/>
                  <a:ext cx="332142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2" name="Textfeld 41"/>
                <p:cNvSpPr txBox="1"/>
                <p:nvPr/>
              </p:nvSpPr>
              <p:spPr>
                <a:xfrm>
                  <a:off x="4181923" y="4152836"/>
                  <a:ext cx="33214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42" name="Textfeld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1923" y="4152836"/>
                  <a:ext cx="332142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Textfeld 42"/>
                <p:cNvSpPr txBox="1"/>
                <p:nvPr/>
              </p:nvSpPr>
              <p:spPr>
                <a:xfrm>
                  <a:off x="1909100" y="4151692"/>
                  <a:ext cx="18813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43" name="Textfeld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9100" y="4151692"/>
                  <a:ext cx="188130" cy="307777"/>
                </a:xfrm>
                <a:prstGeom prst="rect">
                  <a:avLst/>
                </a:prstGeom>
                <a:blipFill>
                  <a:blip r:embed="rId7"/>
                  <a:stretch>
                    <a:fillRect r="-10645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feld 43"/>
                <p:cNvSpPr txBox="1"/>
                <p:nvPr/>
              </p:nvSpPr>
              <p:spPr>
                <a:xfrm>
                  <a:off x="1187677" y="4149394"/>
                  <a:ext cx="4379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de-DE" sz="1400" b="1" dirty="0" smtClean="0"/>
                    <a:t>2</a:t>
                  </a:r>
                  <a:endParaRPr lang="de-DE" sz="1400" b="1" dirty="0"/>
                </a:p>
              </p:txBody>
            </p:sp>
          </mc:Choice>
          <mc:Fallback>
            <p:sp>
              <p:nvSpPr>
                <p:cNvPr id="44" name="Textfeld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7677" y="4149394"/>
                  <a:ext cx="437968" cy="307777"/>
                </a:xfrm>
                <a:prstGeom prst="rect">
                  <a:avLst/>
                </a:prstGeom>
                <a:blipFill>
                  <a:blip r:embed="rId8"/>
                  <a:stretch>
                    <a:fillRect t="-3922" b="-19608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" name="Gerader Verbinder 53"/>
            <p:cNvCxnSpPr/>
            <p:nvPr/>
          </p:nvCxnSpPr>
          <p:spPr>
            <a:xfrm>
              <a:off x="691387" y="3789076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Textfeld 55"/>
                <p:cNvSpPr txBox="1"/>
                <p:nvPr/>
              </p:nvSpPr>
              <p:spPr>
                <a:xfrm>
                  <a:off x="466254" y="4152836"/>
                  <a:ext cx="4379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de-DE" sz="1400" b="1" dirty="0" smtClean="0"/>
                    <a:t>3</a:t>
                  </a:r>
                  <a:endParaRPr lang="de-DE" sz="1400" b="1" dirty="0"/>
                </a:p>
              </p:txBody>
            </p:sp>
          </mc:Choice>
          <mc:Fallback>
            <p:sp>
              <p:nvSpPr>
                <p:cNvPr id="56" name="Textfeld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254" y="4152836"/>
                  <a:ext cx="437968" cy="307777"/>
                </a:xfrm>
                <a:prstGeom prst="rect">
                  <a:avLst/>
                </a:prstGeom>
                <a:blipFill>
                  <a:blip r:embed="rId9"/>
                  <a:stretch>
                    <a:fillRect t="-4000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8" name="Gruppieren 57"/>
          <p:cNvGrpSpPr/>
          <p:nvPr/>
        </p:nvGrpSpPr>
        <p:grpSpPr>
          <a:xfrm>
            <a:off x="8943627" y="3088864"/>
            <a:ext cx="1439814" cy="302776"/>
            <a:chOff x="7328452" y="3169433"/>
            <a:chExt cx="3628154" cy="384313"/>
          </a:xfrm>
        </p:grpSpPr>
        <p:cxnSp>
          <p:nvCxnSpPr>
            <p:cNvPr id="59" name="Gerade Verbindung mit Pfeil 58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r Verbinder 59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pieren 60"/>
          <p:cNvGrpSpPr/>
          <p:nvPr/>
        </p:nvGrpSpPr>
        <p:grpSpPr>
          <a:xfrm flipH="1">
            <a:off x="6767255" y="3089228"/>
            <a:ext cx="2175766" cy="297649"/>
            <a:chOff x="7328452" y="3169433"/>
            <a:chExt cx="3628154" cy="384313"/>
          </a:xfrm>
        </p:grpSpPr>
        <p:cxnSp>
          <p:nvCxnSpPr>
            <p:cNvPr id="62" name="Gerade Verbindung mit Pfeil 61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ieren 63"/>
          <p:cNvGrpSpPr/>
          <p:nvPr/>
        </p:nvGrpSpPr>
        <p:grpSpPr>
          <a:xfrm>
            <a:off x="6533494" y="3287788"/>
            <a:ext cx="4595132" cy="671537"/>
            <a:chOff x="466254" y="3789076"/>
            <a:chExt cx="4595132" cy="671537"/>
          </a:xfrm>
        </p:grpSpPr>
        <p:cxnSp>
          <p:nvCxnSpPr>
            <p:cNvPr id="65" name="Gerade Verbindung mit Pfeil 64"/>
            <p:cNvCxnSpPr/>
            <p:nvPr/>
          </p:nvCxnSpPr>
          <p:spPr>
            <a:xfrm flipV="1">
              <a:off x="574766" y="3935959"/>
              <a:ext cx="4486620" cy="229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r Verbinder 65"/>
            <p:cNvCxnSpPr/>
            <p:nvPr/>
          </p:nvCxnSpPr>
          <p:spPr>
            <a:xfrm>
              <a:off x="2876387" y="3794816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r Verbinder 66"/>
            <p:cNvCxnSpPr/>
            <p:nvPr/>
          </p:nvCxnSpPr>
          <p:spPr>
            <a:xfrm>
              <a:off x="3022102" y="3849897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r Verbinder 67"/>
            <p:cNvCxnSpPr/>
            <p:nvPr/>
          </p:nvCxnSpPr>
          <p:spPr>
            <a:xfrm>
              <a:off x="3167394" y="3853339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r Verbinder 68"/>
            <p:cNvCxnSpPr/>
            <p:nvPr/>
          </p:nvCxnSpPr>
          <p:spPr>
            <a:xfrm>
              <a:off x="3312888" y="3849896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r Verbinder 69"/>
            <p:cNvCxnSpPr/>
            <p:nvPr/>
          </p:nvCxnSpPr>
          <p:spPr>
            <a:xfrm>
              <a:off x="3458181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r Verbinder 70"/>
            <p:cNvCxnSpPr/>
            <p:nvPr/>
          </p:nvCxnSpPr>
          <p:spPr>
            <a:xfrm>
              <a:off x="3738898" y="3856781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r Verbinder 71"/>
            <p:cNvCxnSpPr/>
            <p:nvPr/>
          </p:nvCxnSpPr>
          <p:spPr>
            <a:xfrm>
              <a:off x="3895746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r Verbinder 72"/>
            <p:cNvCxnSpPr/>
            <p:nvPr/>
          </p:nvCxnSpPr>
          <p:spPr>
            <a:xfrm>
              <a:off x="4041038" y="3856781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r Verbinder 73"/>
            <p:cNvCxnSpPr/>
            <p:nvPr/>
          </p:nvCxnSpPr>
          <p:spPr>
            <a:xfrm>
              <a:off x="4186533" y="3847600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r Verbinder 74"/>
            <p:cNvCxnSpPr/>
            <p:nvPr/>
          </p:nvCxnSpPr>
          <p:spPr>
            <a:xfrm>
              <a:off x="4477961" y="3847600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r Verbinder 75"/>
            <p:cNvCxnSpPr/>
            <p:nvPr/>
          </p:nvCxnSpPr>
          <p:spPr>
            <a:xfrm>
              <a:off x="4623254" y="3851042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r Verbinder 76"/>
            <p:cNvCxnSpPr/>
            <p:nvPr/>
          </p:nvCxnSpPr>
          <p:spPr>
            <a:xfrm>
              <a:off x="4768748" y="3847599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r Verbinder 77"/>
            <p:cNvCxnSpPr/>
            <p:nvPr/>
          </p:nvCxnSpPr>
          <p:spPr>
            <a:xfrm>
              <a:off x="838734" y="3855635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Gerader Verbinder 78"/>
            <p:cNvCxnSpPr/>
            <p:nvPr/>
          </p:nvCxnSpPr>
          <p:spPr>
            <a:xfrm>
              <a:off x="984027" y="385907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r Verbinder 79"/>
            <p:cNvCxnSpPr/>
            <p:nvPr/>
          </p:nvCxnSpPr>
          <p:spPr>
            <a:xfrm>
              <a:off x="1129521" y="3855635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r Verbinder 80"/>
            <p:cNvCxnSpPr/>
            <p:nvPr/>
          </p:nvCxnSpPr>
          <p:spPr>
            <a:xfrm>
              <a:off x="1274813" y="3859077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r Verbinder 81"/>
            <p:cNvCxnSpPr/>
            <p:nvPr/>
          </p:nvCxnSpPr>
          <p:spPr>
            <a:xfrm>
              <a:off x="1555531" y="3862519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r Verbinder 82"/>
            <p:cNvCxnSpPr/>
            <p:nvPr/>
          </p:nvCxnSpPr>
          <p:spPr>
            <a:xfrm>
              <a:off x="1712378" y="3859077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r Verbinder 83"/>
            <p:cNvCxnSpPr/>
            <p:nvPr/>
          </p:nvCxnSpPr>
          <p:spPr>
            <a:xfrm>
              <a:off x="1857671" y="3862519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r Verbinder 84"/>
            <p:cNvCxnSpPr/>
            <p:nvPr/>
          </p:nvCxnSpPr>
          <p:spPr>
            <a:xfrm>
              <a:off x="2003165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r Verbinder 85"/>
            <p:cNvCxnSpPr/>
            <p:nvPr/>
          </p:nvCxnSpPr>
          <p:spPr>
            <a:xfrm>
              <a:off x="2294594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r Verbinder 86"/>
            <p:cNvCxnSpPr/>
            <p:nvPr/>
          </p:nvCxnSpPr>
          <p:spPr>
            <a:xfrm>
              <a:off x="2439886" y="3856781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r Verbinder 87"/>
            <p:cNvCxnSpPr/>
            <p:nvPr/>
          </p:nvCxnSpPr>
          <p:spPr>
            <a:xfrm>
              <a:off x="2585381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r Verbinder 88"/>
            <p:cNvCxnSpPr/>
            <p:nvPr/>
          </p:nvCxnSpPr>
          <p:spPr>
            <a:xfrm>
              <a:off x="2730673" y="3856780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0" name="Textfeld 89"/>
                <p:cNvSpPr txBox="1"/>
                <p:nvPr/>
              </p:nvSpPr>
              <p:spPr>
                <a:xfrm>
                  <a:off x="2710315" y="4149394"/>
                  <a:ext cx="33214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0" name="Textfeld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10315" y="4149394"/>
                  <a:ext cx="332142" cy="3077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1" name="Gerader Verbinder 90"/>
            <p:cNvCxnSpPr/>
            <p:nvPr/>
          </p:nvCxnSpPr>
          <p:spPr>
            <a:xfrm>
              <a:off x="3604317" y="3792518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r Verbinder 91"/>
            <p:cNvCxnSpPr/>
            <p:nvPr/>
          </p:nvCxnSpPr>
          <p:spPr>
            <a:xfrm>
              <a:off x="4332247" y="3803996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r Verbinder 92"/>
            <p:cNvCxnSpPr/>
            <p:nvPr/>
          </p:nvCxnSpPr>
          <p:spPr>
            <a:xfrm>
              <a:off x="2148457" y="3789076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r Verbinder 93"/>
            <p:cNvCxnSpPr/>
            <p:nvPr/>
          </p:nvCxnSpPr>
          <p:spPr>
            <a:xfrm>
              <a:off x="1420527" y="3797112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5" name="Textfeld 94"/>
                <p:cNvSpPr txBox="1"/>
                <p:nvPr/>
              </p:nvSpPr>
              <p:spPr>
                <a:xfrm>
                  <a:off x="3446119" y="4149394"/>
                  <a:ext cx="33214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5" name="Textfeld 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6119" y="4149394"/>
                  <a:ext cx="332142" cy="30777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6" name="Textfeld 95"/>
                <p:cNvSpPr txBox="1"/>
                <p:nvPr/>
              </p:nvSpPr>
              <p:spPr>
                <a:xfrm>
                  <a:off x="4181923" y="4152836"/>
                  <a:ext cx="33214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6" name="Textfeld 9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1923" y="4152836"/>
                  <a:ext cx="332142" cy="30777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7" name="Textfeld 96"/>
                <p:cNvSpPr txBox="1"/>
                <p:nvPr/>
              </p:nvSpPr>
              <p:spPr>
                <a:xfrm>
                  <a:off x="1909100" y="4151692"/>
                  <a:ext cx="18813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7" name="Textfeld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9100" y="4151692"/>
                  <a:ext cx="188130" cy="307777"/>
                </a:xfrm>
                <a:prstGeom prst="rect">
                  <a:avLst/>
                </a:prstGeom>
                <a:blipFill>
                  <a:blip r:embed="rId12"/>
                  <a:stretch>
                    <a:fillRect r="-10645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8" name="Textfeld 97"/>
                <p:cNvSpPr txBox="1"/>
                <p:nvPr/>
              </p:nvSpPr>
              <p:spPr>
                <a:xfrm>
                  <a:off x="1187677" y="4149394"/>
                  <a:ext cx="4379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de-DE" sz="1400" b="1" dirty="0" smtClean="0"/>
                    <a:t>2</a:t>
                  </a:r>
                  <a:endParaRPr lang="de-DE" sz="1400" b="1" dirty="0"/>
                </a:p>
              </p:txBody>
            </p:sp>
          </mc:Choice>
          <mc:Fallback>
            <p:sp>
              <p:nvSpPr>
                <p:cNvPr id="98" name="Textfeld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7677" y="4149394"/>
                  <a:ext cx="437968" cy="307777"/>
                </a:xfrm>
                <a:prstGeom prst="rect">
                  <a:avLst/>
                </a:prstGeom>
                <a:blipFill>
                  <a:blip r:embed="rId13"/>
                  <a:stretch>
                    <a:fillRect t="-1961" b="-19608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9" name="Gerader Verbinder 98"/>
            <p:cNvCxnSpPr/>
            <p:nvPr/>
          </p:nvCxnSpPr>
          <p:spPr>
            <a:xfrm>
              <a:off x="691387" y="3789076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0" name="Textfeld 99"/>
                <p:cNvSpPr txBox="1"/>
                <p:nvPr/>
              </p:nvSpPr>
              <p:spPr>
                <a:xfrm>
                  <a:off x="466254" y="4152836"/>
                  <a:ext cx="4379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de-DE" sz="1400" b="1" dirty="0" smtClean="0"/>
                    <a:t>3</a:t>
                  </a:r>
                  <a:endParaRPr lang="de-DE" sz="1400" b="1" dirty="0"/>
                </a:p>
              </p:txBody>
            </p:sp>
          </mc:Choice>
          <mc:Fallback>
            <p:sp>
              <p:nvSpPr>
                <p:cNvPr id="100" name="Textfeld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254" y="4152836"/>
                  <a:ext cx="437968" cy="307777"/>
                </a:xfrm>
                <a:prstGeom prst="rect">
                  <a:avLst/>
                </a:prstGeom>
                <a:blipFill>
                  <a:blip r:embed="rId14"/>
                  <a:stretch>
                    <a:fillRect t="-4000" b="-22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4" name="Gruppieren 103"/>
          <p:cNvGrpSpPr/>
          <p:nvPr/>
        </p:nvGrpSpPr>
        <p:grpSpPr>
          <a:xfrm flipH="1">
            <a:off x="5736541" y="4109046"/>
            <a:ext cx="718915" cy="278600"/>
            <a:chOff x="7328452" y="3169433"/>
            <a:chExt cx="3628154" cy="384313"/>
          </a:xfrm>
        </p:grpSpPr>
        <p:cxnSp>
          <p:nvCxnSpPr>
            <p:cNvPr id="105" name="Gerade Verbindung mit Pfeil 104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Gerader Verbinder 105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Abgerundetes Rechteck 109"/>
          <p:cNvSpPr/>
          <p:nvPr/>
        </p:nvSpPr>
        <p:spPr>
          <a:xfrm>
            <a:off x="3932093" y="4828953"/>
            <a:ext cx="4372888" cy="45036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Ergebnis ist gleich.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111" name="Abgerundetes Rechteck 110"/>
          <p:cNvSpPr/>
          <p:nvPr/>
        </p:nvSpPr>
        <p:spPr>
          <a:xfrm>
            <a:off x="1597006" y="5550371"/>
            <a:ext cx="8997988" cy="111034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/>
              <a:t>In einer Summe rationaler Zahlen darf man die Summanden vertauschen!</a:t>
            </a:r>
            <a:endParaRPr lang="de-DE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Textfeld 111"/>
              <p:cNvSpPr txBox="1"/>
              <p:nvPr/>
            </p:nvSpPr>
            <p:spPr>
              <a:xfrm>
                <a:off x="5840801" y="4476128"/>
                <a:ext cx="5554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2" name="Textfeld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0801" y="4476128"/>
                <a:ext cx="555473" cy="276999"/>
              </a:xfrm>
              <a:prstGeom prst="rect">
                <a:avLst/>
              </a:prstGeom>
              <a:blipFill>
                <a:blip r:embed="rId15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3" name="Textfeld 112"/>
              <p:cNvSpPr txBox="1"/>
              <p:nvPr/>
            </p:nvSpPr>
            <p:spPr>
              <a:xfrm>
                <a:off x="4436792" y="1847940"/>
                <a:ext cx="792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3" name="Textfeld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792" y="1847940"/>
                <a:ext cx="792718" cy="276999"/>
              </a:xfrm>
              <a:prstGeom prst="rect">
                <a:avLst/>
              </a:prstGeom>
              <a:blipFill>
                <a:blip r:embed="rId16"/>
                <a:stretch>
                  <a:fillRect l="-307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4" name="Textfeld 113"/>
              <p:cNvSpPr txBox="1"/>
              <p:nvPr/>
            </p:nvSpPr>
            <p:spPr>
              <a:xfrm>
                <a:off x="9744161" y="1828802"/>
                <a:ext cx="792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4" name="Textfeld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4161" y="1828802"/>
                <a:ext cx="792718" cy="276999"/>
              </a:xfrm>
              <a:prstGeom prst="rect">
                <a:avLst/>
              </a:prstGeom>
              <a:blipFill>
                <a:blip r:embed="rId17"/>
                <a:stretch>
                  <a:fillRect l="-2308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5" name="Gruppieren 114"/>
          <p:cNvGrpSpPr/>
          <p:nvPr/>
        </p:nvGrpSpPr>
        <p:grpSpPr>
          <a:xfrm flipH="1">
            <a:off x="2913791" y="3098016"/>
            <a:ext cx="2175766" cy="297649"/>
            <a:chOff x="7328452" y="3169433"/>
            <a:chExt cx="3628154" cy="384313"/>
          </a:xfrm>
        </p:grpSpPr>
        <p:cxnSp>
          <p:nvCxnSpPr>
            <p:cNvPr id="116" name="Gerade Verbindung mit Pfeil 115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Gerader Verbinder 116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uppieren 117"/>
          <p:cNvGrpSpPr/>
          <p:nvPr/>
        </p:nvGrpSpPr>
        <p:grpSpPr>
          <a:xfrm>
            <a:off x="6763824" y="3084273"/>
            <a:ext cx="1439814" cy="302776"/>
            <a:chOff x="7328452" y="3169433"/>
            <a:chExt cx="3628154" cy="384313"/>
          </a:xfrm>
        </p:grpSpPr>
        <p:cxnSp>
          <p:nvCxnSpPr>
            <p:cNvPr id="119" name="Gerade Verbindung mit Pfeil 118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Gerader Verbinder 119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uppieren 44"/>
          <p:cNvGrpSpPr/>
          <p:nvPr/>
        </p:nvGrpSpPr>
        <p:grpSpPr>
          <a:xfrm flipH="1">
            <a:off x="2901450" y="3113040"/>
            <a:ext cx="718915" cy="278600"/>
            <a:chOff x="7328452" y="3169433"/>
            <a:chExt cx="3628154" cy="384313"/>
          </a:xfrm>
        </p:grpSpPr>
        <p:cxnSp>
          <p:nvCxnSpPr>
            <p:cNvPr id="46" name="Gerade Verbindung mit Pfeil 45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r Verbinder 46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uppieren 100"/>
          <p:cNvGrpSpPr/>
          <p:nvPr/>
        </p:nvGrpSpPr>
        <p:grpSpPr>
          <a:xfrm flipH="1">
            <a:off x="8202165" y="3094033"/>
            <a:ext cx="742329" cy="292438"/>
            <a:chOff x="7328452" y="3169433"/>
            <a:chExt cx="3628154" cy="384313"/>
          </a:xfrm>
        </p:grpSpPr>
        <p:cxnSp>
          <p:nvCxnSpPr>
            <p:cNvPr id="102" name="Gerade Verbindung mit Pfeil 101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r Verbinder 102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9" name="Gerade Verbindung mit Pfeil 128"/>
          <p:cNvCxnSpPr/>
          <p:nvPr/>
        </p:nvCxnSpPr>
        <p:spPr>
          <a:xfrm>
            <a:off x="3620365" y="3302708"/>
            <a:ext cx="1971329" cy="94563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mit Pfeil 131"/>
          <p:cNvCxnSpPr/>
          <p:nvPr/>
        </p:nvCxnSpPr>
        <p:spPr>
          <a:xfrm flipH="1">
            <a:off x="6647444" y="3336184"/>
            <a:ext cx="1971329" cy="94563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33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110" grpId="0" animBg="1"/>
      <p:bldP spid="111" grpId="0" animBg="1"/>
      <p:bldP spid="112" grpId="0"/>
      <p:bldP spid="113" grpId="0"/>
      <p:bldP spid="114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Breitbild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4</cp:revision>
  <dcterms:created xsi:type="dcterms:W3CDTF">2020-07-13T08:13:07Z</dcterms:created>
  <dcterms:modified xsi:type="dcterms:W3CDTF">2020-07-13T08:32:05Z</dcterms:modified>
</cp:coreProperties>
</file>