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B71D2-B0A7-454F-86AA-4F93A9107FE4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6B5CE-34A9-48D3-8722-8C07F7B3E6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72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717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04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963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26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18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40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751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41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19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11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49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CEA6-0ABC-4135-80E5-3B5F1A5F73D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B1E5A-0E05-4B85-9D48-59CB71D12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42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Ellipse 51"/>
          <p:cNvSpPr/>
          <p:nvPr/>
        </p:nvSpPr>
        <p:spPr>
          <a:xfrm>
            <a:off x="1634978" y="4825303"/>
            <a:ext cx="472981" cy="5943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1175018" y="4825303"/>
            <a:ext cx="472981" cy="59436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203399" y="0"/>
            <a:ext cx="77852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Einfache Formeln auflösen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292633" y="1084217"/>
            <a:ext cx="1606731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Gleichschenkliges Dreieck 5"/>
          <p:cNvSpPr/>
          <p:nvPr/>
        </p:nvSpPr>
        <p:spPr>
          <a:xfrm>
            <a:off x="561704" y="2807425"/>
            <a:ext cx="2168434" cy="2638698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1072336" y="2168483"/>
                <a:ext cx="12743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336" y="2168483"/>
                <a:ext cx="1274388" cy="369332"/>
              </a:xfrm>
              <a:prstGeom prst="rect">
                <a:avLst/>
              </a:prstGeom>
              <a:blipFill>
                <a:blip r:embed="rId2"/>
                <a:stretch>
                  <a:fillRect l="-5263" r="-5263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bgerundetes Rechteck 8"/>
          <p:cNvSpPr/>
          <p:nvPr/>
        </p:nvSpPr>
        <p:spPr>
          <a:xfrm>
            <a:off x="842554" y="1554480"/>
            <a:ext cx="1606731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Flächeninhalt Rechteck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330708" y="2088627"/>
            <a:ext cx="352697" cy="5943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r Verbinder 11"/>
          <p:cNvCxnSpPr/>
          <p:nvPr/>
        </p:nvCxnSpPr>
        <p:spPr>
          <a:xfrm>
            <a:off x="1008726" y="4766854"/>
            <a:ext cx="12627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031704" y="2086228"/>
            <a:ext cx="352697" cy="5943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hteck 28"/>
              <p:cNvSpPr/>
              <p:nvPr/>
            </p:nvSpPr>
            <p:spPr>
              <a:xfrm>
                <a:off x="1411509" y="4240908"/>
                <a:ext cx="4571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29" name="Rechtec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509" y="4240908"/>
                <a:ext cx="45717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Gekrümmter Verbinder 30"/>
          <p:cNvCxnSpPr>
            <a:stCxn id="28" idx="2"/>
            <a:endCxn id="29" idx="1"/>
          </p:cNvCxnSpPr>
          <p:nvPr/>
        </p:nvCxnSpPr>
        <p:spPr>
          <a:xfrm rot="10800000" flipH="1" flipV="1">
            <a:off x="1031703" y="2383407"/>
            <a:ext cx="379805" cy="2088333"/>
          </a:xfrm>
          <a:prstGeom prst="curvedConnector3">
            <a:avLst>
              <a:gd name="adj1" fmla="val -6018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eck 32"/>
              <p:cNvSpPr/>
              <p:nvPr/>
            </p:nvSpPr>
            <p:spPr>
              <a:xfrm>
                <a:off x="1212447" y="4875656"/>
                <a:ext cx="8552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3" name="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447" y="4875656"/>
                <a:ext cx="855299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Gekrümmter Verbinder 34"/>
          <p:cNvCxnSpPr>
            <a:stCxn id="8" idx="3"/>
            <a:endCxn id="33" idx="3"/>
          </p:cNvCxnSpPr>
          <p:nvPr/>
        </p:nvCxnSpPr>
        <p:spPr>
          <a:xfrm flipH="1">
            <a:off x="2067746" y="2353149"/>
            <a:ext cx="278978" cy="2753340"/>
          </a:xfrm>
          <a:prstGeom prst="curvedConnector3">
            <a:avLst>
              <a:gd name="adj1" fmla="val -8194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10" idx="4"/>
          </p:cNvCxnSpPr>
          <p:nvPr/>
        </p:nvCxnSpPr>
        <p:spPr>
          <a:xfrm>
            <a:off x="1507057" y="2682987"/>
            <a:ext cx="624299" cy="1888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lipse 42"/>
          <p:cNvSpPr/>
          <p:nvPr/>
        </p:nvSpPr>
        <p:spPr>
          <a:xfrm rot="20161026">
            <a:off x="1508154" y="4116378"/>
            <a:ext cx="509452" cy="1357337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274510" y="6036350"/>
                <a:ext cx="5743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10" y="6036350"/>
                <a:ext cx="574388" cy="369332"/>
              </a:xfrm>
              <a:prstGeom prst="rect">
                <a:avLst/>
              </a:prstGeom>
              <a:blipFill>
                <a:blip r:embed="rId5"/>
                <a:stretch>
                  <a:fillRect l="-7447" r="-53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Gerade Verbindung mit Pfeil 45"/>
          <p:cNvCxnSpPr>
            <a:stCxn id="42" idx="3"/>
            <a:endCxn id="44" idx="0"/>
          </p:cNvCxnSpPr>
          <p:nvPr/>
        </p:nvCxnSpPr>
        <p:spPr>
          <a:xfrm flipH="1">
            <a:off x="561704" y="5332621"/>
            <a:ext cx="682580" cy="70372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958711" y="5839189"/>
                <a:ext cx="272510" cy="692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711" y="5839189"/>
                <a:ext cx="272510" cy="6925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Gekrümmter Verbinder 49"/>
          <p:cNvCxnSpPr>
            <a:stCxn id="43" idx="4"/>
            <a:endCxn id="48" idx="3"/>
          </p:cNvCxnSpPr>
          <p:nvPr/>
        </p:nvCxnSpPr>
        <p:spPr>
          <a:xfrm rot="5400000">
            <a:off x="1249805" y="5396540"/>
            <a:ext cx="770347" cy="807513"/>
          </a:xfrm>
          <a:prstGeom prst="curved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e 52"/>
          <p:cNvSpPr/>
          <p:nvPr/>
        </p:nvSpPr>
        <p:spPr>
          <a:xfrm rot="1438974" flipH="1">
            <a:off x="1283509" y="4140849"/>
            <a:ext cx="509452" cy="1357337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1764097" y="6036350"/>
                <a:ext cx="5743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097" y="6036350"/>
                <a:ext cx="574388" cy="369332"/>
              </a:xfrm>
              <a:prstGeom prst="rect">
                <a:avLst/>
              </a:prstGeom>
              <a:blipFill>
                <a:blip r:embed="rId7"/>
                <a:stretch>
                  <a:fillRect l="-12632" r="-4211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feld 54"/>
              <p:cNvSpPr txBox="1"/>
              <p:nvPr/>
            </p:nvSpPr>
            <p:spPr>
              <a:xfrm>
                <a:off x="2448298" y="5839189"/>
                <a:ext cx="272510" cy="692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298" y="5839189"/>
                <a:ext cx="272510" cy="6925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Gerade Verbindung mit Pfeil 56"/>
          <p:cNvCxnSpPr>
            <a:stCxn id="52" idx="4"/>
            <a:endCxn id="54" idx="0"/>
          </p:cNvCxnSpPr>
          <p:nvPr/>
        </p:nvCxnSpPr>
        <p:spPr>
          <a:xfrm>
            <a:off x="1871469" y="5419663"/>
            <a:ext cx="179822" cy="61668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krümmter Verbinder 60"/>
          <p:cNvCxnSpPr>
            <a:stCxn id="53" idx="2"/>
            <a:endCxn id="55" idx="3"/>
          </p:cNvCxnSpPr>
          <p:nvPr/>
        </p:nvCxnSpPr>
        <p:spPr>
          <a:xfrm>
            <a:off x="1770969" y="4923055"/>
            <a:ext cx="949839" cy="1262415"/>
          </a:xfrm>
          <a:prstGeom prst="curvedConnector3">
            <a:avLst>
              <a:gd name="adj1" fmla="val 124067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Ellipse 62"/>
          <p:cNvSpPr/>
          <p:nvPr/>
        </p:nvSpPr>
        <p:spPr>
          <a:xfrm>
            <a:off x="6459993" y="4843606"/>
            <a:ext cx="472981" cy="5943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Ellipse 63"/>
          <p:cNvSpPr/>
          <p:nvPr/>
        </p:nvSpPr>
        <p:spPr>
          <a:xfrm>
            <a:off x="6046628" y="4843606"/>
            <a:ext cx="472981" cy="59436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Gleichschenkliges Dreieck 64"/>
          <p:cNvSpPr/>
          <p:nvPr/>
        </p:nvSpPr>
        <p:spPr>
          <a:xfrm>
            <a:off x="5011784" y="2781957"/>
            <a:ext cx="2168434" cy="2638698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6" name="Gerader Verbinder 65"/>
          <p:cNvCxnSpPr/>
          <p:nvPr/>
        </p:nvCxnSpPr>
        <p:spPr>
          <a:xfrm>
            <a:off x="5458806" y="4741386"/>
            <a:ext cx="12627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hteck 66"/>
              <p:cNvSpPr/>
              <p:nvPr/>
            </p:nvSpPr>
            <p:spPr>
              <a:xfrm>
                <a:off x="5833997" y="4124021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67" name="Rechteck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997" y="4124021"/>
                <a:ext cx="53412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hteck 67"/>
              <p:cNvSpPr/>
              <p:nvPr/>
            </p:nvSpPr>
            <p:spPr>
              <a:xfrm>
                <a:off x="5220571" y="4891650"/>
                <a:ext cx="16787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8" name="Rechteck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571" y="4891650"/>
                <a:ext cx="1678793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Ellipse 69"/>
          <p:cNvSpPr/>
          <p:nvPr/>
        </p:nvSpPr>
        <p:spPr>
          <a:xfrm rot="20161026">
            <a:off x="6273028" y="4343501"/>
            <a:ext cx="509452" cy="1145543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Ellipse 70"/>
          <p:cNvSpPr/>
          <p:nvPr/>
        </p:nvSpPr>
        <p:spPr>
          <a:xfrm rot="1438974" flipH="1">
            <a:off x="5385296" y="3959967"/>
            <a:ext cx="891560" cy="1562839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hteck 71"/>
              <p:cNvSpPr/>
              <p:nvPr/>
            </p:nvSpPr>
            <p:spPr>
              <a:xfrm>
                <a:off x="4974041" y="2121982"/>
                <a:ext cx="23594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72" name="Rechteck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041" y="2121982"/>
                <a:ext cx="2359492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bgerundetes Rechteck 72"/>
          <p:cNvSpPr/>
          <p:nvPr/>
        </p:nvSpPr>
        <p:spPr>
          <a:xfrm>
            <a:off x="5297690" y="1553475"/>
            <a:ext cx="1606731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Mantelflächeninhalt Zylinder</a:t>
            </a:r>
            <a:endParaRPr lang="de-DE" sz="1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feld 73"/>
              <p:cNvSpPr txBox="1"/>
              <p:nvPr/>
            </p:nvSpPr>
            <p:spPr>
              <a:xfrm>
                <a:off x="4335923" y="6036350"/>
                <a:ext cx="54874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923" y="6036350"/>
                <a:ext cx="548740" cy="369332"/>
              </a:xfrm>
              <a:prstGeom prst="rect">
                <a:avLst/>
              </a:prstGeom>
              <a:blipFill>
                <a:blip r:embed="rId12"/>
                <a:stretch>
                  <a:fillRect l="-7778" r="-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feld 74"/>
              <p:cNvSpPr txBox="1"/>
              <p:nvPr/>
            </p:nvSpPr>
            <p:spPr>
              <a:xfrm>
                <a:off x="5020124" y="5839189"/>
                <a:ext cx="110562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𝑴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75" name="Textfeld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124" y="5839189"/>
                <a:ext cx="1105624" cy="69147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Gerade Verbindung mit Pfeil 76"/>
          <p:cNvCxnSpPr>
            <a:stCxn id="64" idx="4"/>
            <a:endCxn id="74" idx="0"/>
          </p:cNvCxnSpPr>
          <p:nvPr/>
        </p:nvCxnSpPr>
        <p:spPr>
          <a:xfrm flipH="1">
            <a:off x="4610293" y="5437966"/>
            <a:ext cx="1672826" cy="59838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feld 80"/>
              <p:cNvSpPr txBox="1"/>
              <p:nvPr/>
            </p:nvSpPr>
            <p:spPr>
              <a:xfrm>
                <a:off x="6215163" y="6039204"/>
                <a:ext cx="5775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1" name="Textfeld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163" y="6039204"/>
                <a:ext cx="577594" cy="369332"/>
              </a:xfrm>
              <a:prstGeom prst="rect">
                <a:avLst/>
              </a:prstGeom>
              <a:blipFill>
                <a:blip r:embed="rId14"/>
                <a:stretch>
                  <a:fillRect l="-13830" r="-5319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feld 81"/>
              <p:cNvSpPr txBox="1"/>
              <p:nvPr/>
            </p:nvSpPr>
            <p:spPr>
              <a:xfrm>
                <a:off x="6899364" y="5842043"/>
                <a:ext cx="107677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𝑴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9364" y="5842043"/>
                <a:ext cx="1076770" cy="69147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Ellipse 82"/>
          <p:cNvSpPr/>
          <p:nvPr/>
        </p:nvSpPr>
        <p:spPr>
          <a:xfrm rot="1438974" flipH="1">
            <a:off x="5214943" y="3938819"/>
            <a:ext cx="1426697" cy="1672965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Abgerundetes Rechteck 83"/>
          <p:cNvSpPr/>
          <p:nvPr/>
        </p:nvSpPr>
        <p:spPr>
          <a:xfrm>
            <a:off x="9642262" y="1552921"/>
            <a:ext cx="1606731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Zinsformel</a:t>
            </a:r>
            <a:endParaRPr lang="de-DE" sz="1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feld 84"/>
              <p:cNvSpPr txBox="1"/>
              <p:nvPr/>
            </p:nvSpPr>
            <p:spPr>
              <a:xfrm>
                <a:off x="9741408" y="2121982"/>
                <a:ext cx="1675139" cy="637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5" name="Textfeld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1408" y="2121982"/>
                <a:ext cx="1675139" cy="63780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Gleichschenkliges Dreieck 85"/>
          <p:cNvSpPr/>
          <p:nvPr/>
        </p:nvSpPr>
        <p:spPr>
          <a:xfrm>
            <a:off x="9361410" y="2813957"/>
            <a:ext cx="2168434" cy="2638698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Ellipse 90"/>
          <p:cNvSpPr/>
          <p:nvPr/>
        </p:nvSpPr>
        <p:spPr>
          <a:xfrm>
            <a:off x="10445627" y="4655258"/>
            <a:ext cx="472981" cy="5943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Ellipse 91"/>
          <p:cNvSpPr/>
          <p:nvPr/>
        </p:nvSpPr>
        <p:spPr>
          <a:xfrm>
            <a:off x="9877169" y="4788261"/>
            <a:ext cx="472981" cy="59436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3" name="Gerader Verbinder 92"/>
          <p:cNvCxnSpPr/>
          <p:nvPr/>
        </p:nvCxnSpPr>
        <p:spPr>
          <a:xfrm>
            <a:off x="9850288" y="4743482"/>
            <a:ext cx="12627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hteck 93"/>
              <p:cNvSpPr/>
              <p:nvPr/>
            </p:nvSpPr>
            <p:spPr>
              <a:xfrm>
                <a:off x="10225479" y="4126117"/>
                <a:ext cx="4475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94" name="Rechteck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5479" y="4126117"/>
                <a:ext cx="447558" cy="461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hteck 94"/>
              <p:cNvSpPr/>
              <p:nvPr/>
            </p:nvSpPr>
            <p:spPr>
              <a:xfrm>
                <a:off x="9848825" y="4707830"/>
                <a:ext cx="1265667" cy="730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𝑲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95" name="Rechteck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8825" y="4707830"/>
                <a:ext cx="1265667" cy="73013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Ellipse 95"/>
          <p:cNvSpPr/>
          <p:nvPr/>
        </p:nvSpPr>
        <p:spPr>
          <a:xfrm rot="20161026">
            <a:off x="10213910" y="4042820"/>
            <a:ext cx="760110" cy="1550699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feld 97"/>
              <p:cNvSpPr txBox="1"/>
              <p:nvPr/>
            </p:nvSpPr>
            <p:spPr>
              <a:xfrm>
                <a:off x="8935912" y="6005181"/>
                <a:ext cx="6192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98" name="Textfeld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912" y="6005181"/>
                <a:ext cx="619272" cy="369332"/>
              </a:xfrm>
              <a:prstGeom prst="rect">
                <a:avLst/>
              </a:prstGeom>
              <a:blipFill>
                <a:blip r:embed="rId19"/>
                <a:stretch>
                  <a:fillRect l="-11881" r="-4950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feld 98"/>
              <p:cNvSpPr txBox="1"/>
              <p:nvPr/>
            </p:nvSpPr>
            <p:spPr>
              <a:xfrm>
                <a:off x="9620113" y="5808020"/>
                <a:ext cx="652743" cy="9354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</m:num>
                        <m:den>
                          <m:f>
                            <m:f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99" name="Textfeld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0113" y="5808020"/>
                <a:ext cx="652743" cy="93544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0" name="Gerade Verbindung mit Pfeil 99"/>
          <p:cNvCxnSpPr>
            <a:stCxn id="70" idx="4"/>
            <a:endCxn id="81" idx="0"/>
          </p:cNvCxnSpPr>
          <p:nvPr/>
        </p:nvCxnSpPr>
        <p:spPr>
          <a:xfrm flipH="1">
            <a:off x="6503960" y="5439595"/>
            <a:ext cx="256605" cy="59960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feld 103"/>
              <p:cNvSpPr txBox="1"/>
              <p:nvPr/>
            </p:nvSpPr>
            <p:spPr>
              <a:xfrm>
                <a:off x="10571981" y="5806903"/>
                <a:ext cx="1354024" cy="75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04" name="Textfeld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1981" y="5806903"/>
                <a:ext cx="1354024" cy="75604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feld 104"/>
              <p:cNvSpPr txBox="1"/>
              <p:nvPr/>
            </p:nvSpPr>
            <p:spPr>
              <a:xfrm>
                <a:off x="8501561" y="3729819"/>
                <a:ext cx="1255151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den>
                      </m:f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05" name="Textfeld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1561" y="3729819"/>
                <a:ext cx="1255151" cy="51674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7" name="Gerade Verbindung mit Pfeil 106"/>
          <p:cNvCxnSpPr>
            <a:stCxn id="92" idx="3"/>
            <a:endCxn id="98" idx="0"/>
          </p:cNvCxnSpPr>
          <p:nvPr/>
        </p:nvCxnSpPr>
        <p:spPr>
          <a:xfrm flipH="1">
            <a:off x="9245548" y="5295579"/>
            <a:ext cx="700887" cy="70960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Bogen 111"/>
          <p:cNvSpPr/>
          <p:nvPr/>
        </p:nvSpPr>
        <p:spPr>
          <a:xfrm>
            <a:off x="9895137" y="5934717"/>
            <a:ext cx="635326" cy="700532"/>
          </a:xfrm>
          <a:prstGeom prst="arc">
            <a:avLst>
              <a:gd name="adj1" fmla="val 16200000"/>
              <a:gd name="adj2" fmla="val 4328351"/>
            </a:avLst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 Verbindung mit Pfeil 2"/>
          <p:cNvCxnSpPr>
            <a:stCxn id="91" idx="1"/>
            <a:endCxn id="105" idx="2"/>
          </p:cNvCxnSpPr>
          <p:nvPr/>
        </p:nvCxnSpPr>
        <p:spPr>
          <a:xfrm flipH="1" flipV="1">
            <a:off x="9129137" y="4246564"/>
            <a:ext cx="1385756" cy="49573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43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42" grpId="0" animBg="1"/>
      <p:bldP spid="42" grpId="1" animBg="1"/>
      <p:bldP spid="4" grpId="0"/>
      <p:bldP spid="5" grpId="0" animBg="1"/>
      <p:bldP spid="6" grpId="0" animBg="1"/>
      <p:bldP spid="8" grpId="0"/>
      <p:bldP spid="9" grpId="0" animBg="1"/>
      <p:bldP spid="10" grpId="0"/>
      <p:bldP spid="28" grpId="0"/>
      <p:bldP spid="29" grpId="0"/>
      <p:bldP spid="33" grpId="0"/>
      <p:bldP spid="43" grpId="0" animBg="1"/>
      <p:bldP spid="43" grpId="1" animBg="1"/>
      <p:bldP spid="44" grpId="0"/>
      <p:bldP spid="48" grpId="0"/>
      <p:bldP spid="53" grpId="0" animBg="1"/>
      <p:bldP spid="54" grpId="0"/>
      <p:bldP spid="55" grpId="0"/>
      <p:bldP spid="63" grpId="0" animBg="1"/>
      <p:bldP spid="64" grpId="0" animBg="1"/>
      <p:bldP spid="64" grpId="1" animBg="1"/>
      <p:bldP spid="65" grpId="0" animBg="1"/>
      <p:bldP spid="67" grpId="0"/>
      <p:bldP spid="68" grpId="0"/>
      <p:bldP spid="70" grpId="0" animBg="1"/>
      <p:bldP spid="70" grpId="1" animBg="1"/>
      <p:bldP spid="71" grpId="0" animBg="1"/>
      <p:bldP spid="71" grpId="1" animBg="1"/>
      <p:bldP spid="72" grpId="0"/>
      <p:bldP spid="73" grpId="0" animBg="1"/>
      <p:bldP spid="74" grpId="0"/>
      <p:bldP spid="75" grpId="0"/>
      <p:bldP spid="81" grpId="0"/>
      <p:bldP spid="82" grpId="0"/>
      <p:bldP spid="83" grpId="0" animBg="1"/>
      <p:bldP spid="84" grpId="0" animBg="1"/>
      <p:bldP spid="85" grpId="0"/>
      <p:bldP spid="86" grpId="0" animBg="1"/>
      <p:bldP spid="91" grpId="0" animBg="1"/>
      <p:bldP spid="92" grpId="0" animBg="1"/>
      <p:bldP spid="94" grpId="0"/>
      <p:bldP spid="95" grpId="0"/>
      <p:bldP spid="96" grpId="0" animBg="1"/>
      <p:bldP spid="98" grpId="0"/>
      <p:bldP spid="99" grpId="0"/>
      <p:bldP spid="104" grpId="0"/>
      <p:bldP spid="105" grpId="0"/>
      <p:bldP spid="1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Breitbild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2020-06-09T04:47:16Z</dcterms:created>
  <dcterms:modified xsi:type="dcterms:W3CDTF">2020-06-09T05:35:04Z</dcterms:modified>
</cp:coreProperties>
</file>