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90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8E48-E998-4BE9-9B8F-F6796898C175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B36E-1950-4EBB-BF90-5BE8F8EEDA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85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8E48-E998-4BE9-9B8F-F6796898C175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B36E-1950-4EBB-BF90-5BE8F8EEDA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6553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8E48-E998-4BE9-9B8F-F6796898C175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B36E-1950-4EBB-BF90-5BE8F8EEDA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281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8E48-E998-4BE9-9B8F-F6796898C175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B36E-1950-4EBB-BF90-5BE8F8EEDA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6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8E48-E998-4BE9-9B8F-F6796898C175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B36E-1950-4EBB-BF90-5BE8F8EEDA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5629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8E48-E998-4BE9-9B8F-F6796898C175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B36E-1950-4EBB-BF90-5BE8F8EEDA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5837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8E48-E998-4BE9-9B8F-F6796898C175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B36E-1950-4EBB-BF90-5BE8F8EEDA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5279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8E48-E998-4BE9-9B8F-F6796898C175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B36E-1950-4EBB-BF90-5BE8F8EEDA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1594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8E48-E998-4BE9-9B8F-F6796898C175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B36E-1950-4EBB-BF90-5BE8F8EEDA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2897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8E48-E998-4BE9-9B8F-F6796898C175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B36E-1950-4EBB-BF90-5BE8F8EEDA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624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8E48-E998-4BE9-9B8F-F6796898C175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FB36E-1950-4EBB-BF90-5BE8F8EEDA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0182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C8E48-E998-4BE9-9B8F-F6796898C175}" type="datetimeFigureOut">
              <a:rPr lang="de-DE" smtClean="0"/>
              <a:t>26.08.2020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FB36E-1950-4EBB-BF90-5BE8F8EEDA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566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Abgerundetes Rechteck 17"/>
          <p:cNvSpPr/>
          <p:nvPr/>
        </p:nvSpPr>
        <p:spPr>
          <a:xfrm>
            <a:off x="9714507" y="3436201"/>
            <a:ext cx="1206500" cy="234963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/>
        </p:nvSpPr>
        <p:spPr>
          <a:xfrm>
            <a:off x="1647987" y="140737"/>
            <a:ext cx="88960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Division von rationalen Zahlen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1027344" y="1313319"/>
            <a:ext cx="1476103" cy="32657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Beispiele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feld 5"/>
              <p:cNvSpPr txBox="1"/>
              <p:nvPr/>
            </p:nvSpPr>
            <p:spPr>
              <a:xfrm>
                <a:off x="1870228" y="1929340"/>
                <a:ext cx="12664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+56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+8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0228" y="1929340"/>
                <a:ext cx="1266437" cy="276999"/>
              </a:xfrm>
              <a:prstGeom prst="rect">
                <a:avLst/>
              </a:prstGeom>
              <a:blipFill>
                <a:blip r:embed="rId2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/>
              <p:cNvSpPr txBox="1"/>
              <p:nvPr/>
            </p:nvSpPr>
            <p:spPr>
              <a:xfrm>
                <a:off x="4360879" y="1929339"/>
                <a:ext cx="12664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+56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0879" y="1929339"/>
                <a:ext cx="1266437" cy="276999"/>
              </a:xfrm>
              <a:prstGeom prst="rect">
                <a:avLst/>
              </a:prstGeom>
              <a:blipFill>
                <a:blip r:embed="rId3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feld 7"/>
              <p:cNvSpPr txBox="1"/>
              <p:nvPr/>
            </p:nvSpPr>
            <p:spPr>
              <a:xfrm>
                <a:off x="6851530" y="1929338"/>
                <a:ext cx="12664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−56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+8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1530" y="1929338"/>
                <a:ext cx="1266437" cy="276999"/>
              </a:xfrm>
              <a:prstGeom prst="rect">
                <a:avLst/>
              </a:prstGeom>
              <a:blipFill>
                <a:blip r:embed="rId4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feld 8"/>
              <p:cNvSpPr txBox="1"/>
              <p:nvPr/>
            </p:nvSpPr>
            <p:spPr>
              <a:xfrm>
                <a:off x="9342181" y="1929338"/>
                <a:ext cx="12664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−56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2181" y="1929338"/>
                <a:ext cx="1266437" cy="276999"/>
              </a:xfrm>
              <a:prstGeom prst="rect">
                <a:avLst/>
              </a:prstGeom>
              <a:blipFill>
                <a:blip r:embed="rId5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bgerundetes Rechteck 9"/>
          <p:cNvSpPr/>
          <p:nvPr/>
        </p:nvSpPr>
        <p:spPr>
          <a:xfrm>
            <a:off x="1468214" y="2495789"/>
            <a:ext cx="2070463" cy="326571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Gleiche Vorzeichen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8940167" y="2495788"/>
            <a:ext cx="2070463" cy="326571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Gleiche Vorzeichen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5042536" y="2495788"/>
            <a:ext cx="2393771" cy="326571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Ungleiche Vorzeichen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Abgerundete rechteckige Legende 12"/>
          <p:cNvSpPr/>
          <p:nvPr/>
        </p:nvSpPr>
        <p:spPr>
          <a:xfrm>
            <a:off x="3538677" y="1313319"/>
            <a:ext cx="1381399" cy="326571"/>
          </a:xfrm>
          <a:prstGeom prst="wedgeRoundRectCallout">
            <a:avLst>
              <a:gd name="adj1" fmla="val 29151"/>
              <a:gd name="adj2" fmla="val 134945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Dividend</a:t>
            </a:r>
            <a:endParaRPr lang="de-DE" b="1" dirty="0"/>
          </a:p>
        </p:txBody>
      </p:sp>
      <p:sp>
        <p:nvSpPr>
          <p:cNvPr id="14" name="Abgerundete rechteckige Legende 13"/>
          <p:cNvSpPr/>
          <p:nvPr/>
        </p:nvSpPr>
        <p:spPr>
          <a:xfrm>
            <a:off x="5042536" y="1313318"/>
            <a:ext cx="1381399" cy="326571"/>
          </a:xfrm>
          <a:prstGeom prst="wedgeRoundRectCallout">
            <a:avLst>
              <a:gd name="adj1" fmla="val -25695"/>
              <a:gd name="adj2" fmla="val 134945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Divisor</a:t>
            </a:r>
            <a:endParaRPr lang="de-DE" b="1" dirty="0"/>
          </a:p>
        </p:txBody>
      </p:sp>
      <p:sp>
        <p:nvSpPr>
          <p:cNvPr id="15" name="Abgerundetes Rechteck 14"/>
          <p:cNvSpPr/>
          <p:nvPr/>
        </p:nvSpPr>
        <p:spPr>
          <a:xfrm>
            <a:off x="1027342" y="3344593"/>
            <a:ext cx="4015194" cy="32657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Zur Erinnerung: Division von Brüchen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5526936" y="3113036"/>
            <a:ext cx="56446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b="1" dirty="0" smtClean="0"/>
              <a:t>„Man teilt durch einen Bruch, </a:t>
            </a:r>
          </a:p>
          <a:p>
            <a:pPr algn="ctr"/>
            <a:r>
              <a:rPr lang="de-DE" b="1" dirty="0" smtClean="0"/>
              <a:t>indem man mit dem Kehrwert des Bruches multipliziert.“</a:t>
            </a:r>
            <a:endParaRPr lang="de-DE" b="1" dirty="0"/>
          </a:p>
        </p:txBody>
      </p:sp>
      <p:sp>
        <p:nvSpPr>
          <p:cNvPr id="19" name="Pfeil nach rechts 18"/>
          <p:cNvSpPr/>
          <p:nvPr/>
        </p:nvSpPr>
        <p:spPr>
          <a:xfrm>
            <a:off x="5627316" y="4034625"/>
            <a:ext cx="796619" cy="3429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Abgerundetes Rechteck 19"/>
          <p:cNvSpPr/>
          <p:nvPr/>
        </p:nvSpPr>
        <p:spPr>
          <a:xfrm>
            <a:off x="6679207" y="3966114"/>
            <a:ext cx="4492416" cy="469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Es gelten die Vorzeichenregeln der Multiplikation!</a:t>
            </a:r>
            <a:endParaRPr lang="de-DE" b="1" dirty="0"/>
          </a:p>
        </p:txBody>
      </p:sp>
      <p:sp>
        <p:nvSpPr>
          <p:cNvPr id="21" name="Abgerundetes Rechteck 20"/>
          <p:cNvSpPr/>
          <p:nvPr/>
        </p:nvSpPr>
        <p:spPr>
          <a:xfrm>
            <a:off x="1034308" y="4646133"/>
            <a:ext cx="10137315" cy="326571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Haben Dividend und Divisor gleiche Vorzeichen, so ist der Quotient positiv!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Abgerundetes Rechteck 21"/>
          <p:cNvSpPr/>
          <p:nvPr/>
        </p:nvSpPr>
        <p:spPr>
          <a:xfrm>
            <a:off x="1027342" y="5078026"/>
            <a:ext cx="10137315" cy="326571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Haben Dividend und Divisor ungleiche Vorzeichen</a:t>
            </a:r>
            <a:r>
              <a:rPr lang="de-DE" b="1" dirty="0" smtClean="0">
                <a:solidFill>
                  <a:schemeClr val="tx1"/>
                </a:solidFill>
              </a:rPr>
              <a:t>, so ist der Quotient negativ!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1870228" y="5670674"/>
                <a:ext cx="12664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+56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+8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0228" y="5670674"/>
                <a:ext cx="1266437" cy="276999"/>
              </a:xfrm>
              <a:prstGeom prst="rect">
                <a:avLst/>
              </a:prstGeom>
              <a:blipFill>
                <a:blip r:embed="rId6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feld 23"/>
              <p:cNvSpPr txBox="1"/>
              <p:nvPr/>
            </p:nvSpPr>
            <p:spPr>
              <a:xfrm>
                <a:off x="2111895" y="6102567"/>
                <a:ext cx="7830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+7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4" name="Textfeld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1895" y="6102567"/>
                <a:ext cx="783099" cy="276999"/>
              </a:xfrm>
              <a:prstGeom prst="rect">
                <a:avLst/>
              </a:prstGeom>
              <a:blipFill>
                <a:blip r:embed="rId7"/>
                <a:stretch>
                  <a:fillRect l="-2326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4360879" y="5670674"/>
                <a:ext cx="12664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+56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0879" y="5670674"/>
                <a:ext cx="1266437" cy="276999"/>
              </a:xfrm>
              <a:prstGeom prst="rect">
                <a:avLst/>
              </a:prstGeom>
              <a:blipFill>
                <a:blip r:embed="rId8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feld 25"/>
              <p:cNvSpPr txBox="1"/>
              <p:nvPr/>
            </p:nvSpPr>
            <p:spPr>
              <a:xfrm>
                <a:off x="4602546" y="6102567"/>
                <a:ext cx="7830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546" y="6102567"/>
                <a:ext cx="783099" cy="276999"/>
              </a:xfrm>
              <a:prstGeom prst="rect">
                <a:avLst/>
              </a:prstGeom>
              <a:blipFill>
                <a:blip r:embed="rId9"/>
                <a:stretch>
                  <a:fillRect l="-2344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feld 26"/>
              <p:cNvSpPr txBox="1"/>
              <p:nvPr/>
            </p:nvSpPr>
            <p:spPr>
              <a:xfrm>
                <a:off x="6851530" y="5670674"/>
                <a:ext cx="12664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−56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+8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1530" y="5670674"/>
                <a:ext cx="1266437" cy="276999"/>
              </a:xfrm>
              <a:prstGeom prst="rect">
                <a:avLst/>
              </a:prstGeom>
              <a:blipFill>
                <a:blip r:embed="rId10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feld 27"/>
              <p:cNvSpPr txBox="1"/>
              <p:nvPr/>
            </p:nvSpPr>
            <p:spPr>
              <a:xfrm>
                <a:off x="7093197" y="6102567"/>
                <a:ext cx="7830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8" name="Textfeld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3197" y="6102567"/>
                <a:ext cx="783099" cy="276999"/>
              </a:xfrm>
              <a:prstGeom prst="rect">
                <a:avLst/>
              </a:prstGeom>
              <a:blipFill>
                <a:blip r:embed="rId11"/>
                <a:stretch>
                  <a:fillRect l="-3125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feld 28"/>
              <p:cNvSpPr txBox="1"/>
              <p:nvPr/>
            </p:nvSpPr>
            <p:spPr>
              <a:xfrm>
                <a:off x="9342181" y="5670674"/>
                <a:ext cx="12664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−56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2181" y="5670674"/>
                <a:ext cx="1266437" cy="276999"/>
              </a:xfrm>
              <a:prstGeom prst="rect">
                <a:avLst/>
              </a:prstGeom>
              <a:blipFill>
                <a:blip r:embed="rId12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feld 29"/>
              <p:cNvSpPr txBox="1"/>
              <p:nvPr/>
            </p:nvSpPr>
            <p:spPr>
              <a:xfrm>
                <a:off x="9583848" y="6102567"/>
                <a:ext cx="7830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+7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3848" y="6102567"/>
                <a:ext cx="783099" cy="276999"/>
              </a:xfrm>
              <a:prstGeom prst="rect">
                <a:avLst/>
              </a:prstGeom>
              <a:blipFill>
                <a:blip r:embed="rId13"/>
                <a:stretch>
                  <a:fillRect l="-2326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bgerundete rechteckige Legende 30"/>
          <p:cNvSpPr/>
          <p:nvPr/>
        </p:nvSpPr>
        <p:spPr>
          <a:xfrm>
            <a:off x="717430" y="6379566"/>
            <a:ext cx="1381399" cy="326571"/>
          </a:xfrm>
          <a:prstGeom prst="wedgeRoundRectCallout">
            <a:avLst>
              <a:gd name="adj1" fmla="val 80215"/>
              <a:gd name="adj2" fmla="val -58901"/>
              <a:gd name="adj3" fmla="val 16667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Quotient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89392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4" grpId="0"/>
      <p:bldP spid="5" grpId="0" animBg="1"/>
      <p:bldP spid="6" grpId="0"/>
      <p:bldP spid="7" grpId="0"/>
      <p:bldP spid="8" grpId="0"/>
      <p:bldP spid="9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Breitbild</PresentationFormat>
  <Paragraphs>26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3</cp:revision>
  <dcterms:created xsi:type="dcterms:W3CDTF">2020-08-26T10:11:28Z</dcterms:created>
  <dcterms:modified xsi:type="dcterms:W3CDTF">2020-08-26T10:33:29Z</dcterms:modified>
</cp:coreProperties>
</file>