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92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07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96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7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75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87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25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60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63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30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75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DA42B-DEEF-4F8F-99BF-2E5244987827}" type="datetimeFigureOut">
              <a:rPr lang="de-DE" smtClean="0"/>
              <a:t>02.09.2020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C9F6-0AD6-4500-A7A0-2D87A55530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25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Kreis 15"/>
          <p:cNvSpPr/>
          <p:nvPr/>
        </p:nvSpPr>
        <p:spPr>
          <a:xfrm rot="11059068">
            <a:off x="3918790" y="3231239"/>
            <a:ext cx="2039605" cy="1036195"/>
          </a:xfrm>
          <a:prstGeom prst="pie">
            <a:avLst>
              <a:gd name="adj1" fmla="val 304255"/>
              <a:gd name="adj2" fmla="val 920472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r Verbinder 5"/>
          <p:cNvCxnSpPr/>
          <p:nvPr/>
        </p:nvCxnSpPr>
        <p:spPr>
          <a:xfrm flipV="1">
            <a:off x="4753750" y="2817095"/>
            <a:ext cx="5251269" cy="21814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3164435" y="3457176"/>
            <a:ext cx="6688183" cy="11103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Kreis 11"/>
          <p:cNvSpPr/>
          <p:nvPr/>
        </p:nvSpPr>
        <p:spPr>
          <a:xfrm>
            <a:off x="3889243" y="3295650"/>
            <a:ext cx="2111828" cy="914400"/>
          </a:xfrm>
          <a:prstGeom prst="pie">
            <a:avLst>
              <a:gd name="adj1" fmla="val 20232580"/>
              <a:gd name="adj2" fmla="val 544851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4" name="Gerader Verbinder 3"/>
          <p:cNvCxnSpPr/>
          <p:nvPr/>
        </p:nvCxnSpPr>
        <p:spPr>
          <a:xfrm flipV="1">
            <a:off x="1936527" y="2817096"/>
            <a:ext cx="5251269" cy="21814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/>
          <p:cNvSpPr/>
          <p:nvPr/>
        </p:nvSpPr>
        <p:spPr>
          <a:xfrm>
            <a:off x="-180269" y="-21529"/>
            <a:ext cx="125525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Beispielaufgabe zu </a:t>
            </a:r>
          </a:p>
          <a:p>
            <a:pPr algn="ctr"/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„</a:t>
            </a:r>
            <a:r>
              <a:rPr lang="de-DE" sz="4800" b="1" cap="none" spc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Winkeln </a:t>
            </a:r>
            <a:r>
              <a:rPr lang="de-DE" sz="4800" b="1" cap="none" spc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an </a:t>
            </a:r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geschnittenen Geraden/ Parallelen“</a:t>
            </a:r>
            <a:endParaRPr lang="de-DE" sz="48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42151" y="1780776"/>
            <a:ext cx="2453234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Bestimme alle fehlenden Winkelgrößen.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697537" y="1781270"/>
            <a:ext cx="3454400" cy="3629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Winkel in geschnittenen Geraden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Kreis 13"/>
          <p:cNvSpPr/>
          <p:nvPr/>
        </p:nvSpPr>
        <p:spPr>
          <a:xfrm rot="10800000">
            <a:off x="3889242" y="3295578"/>
            <a:ext cx="2111828" cy="914400"/>
          </a:xfrm>
          <a:prstGeom prst="pie">
            <a:avLst>
              <a:gd name="adj1" fmla="val 20236205"/>
              <a:gd name="adj2" fmla="val 544851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Abgerundete rechteckige Legende 10"/>
          <p:cNvSpPr/>
          <p:nvPr/>
        </p:nvSpPr>
        <p:spPr>
          <a:xfrm>
            <a:off x="904245" y="3758347"/>
            <a:ext cx="1952715" cy="508000"/>
          </a:xfrm>
          <a:prstGeom prst="wedgeRoundRectCallout">
            <a:avLst>
              <a:gd name="adj1" fmla="val 91682"/>
              <a:gd name="adj2" fmla="val -35000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Scheitelwinkel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7" name="Abgerundete rechteckige Legende 16"/>
          <p:cNvSpPr/>
          <p:nvPr/>
        </p:nvSpPr>
        <p:spPr>
          <a:xfrm>
            <a:off x="2801035" y="2489382"/>
            <a:ext cx="1952715" cy="508000"/>
          </a:xfrm>
          <a:prstGeom prst="wedgeRoundRectCallout">
            <a:avLst>
              <a:gd name="adj1" fmla="val 43555"/>
              <a:gd name="adj2" fmla="val 85000"/>
              <a:gd name="adj3" fmla="val 16667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Nebenwinkel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Kreis 17"/>
          <p:cNvSpPr/>
          <p:nvPr/>
        </p:nvSpPr>
        <p:spPr>
          <a:xfrm rot="311302">
            <a:off x="3925351" y="3244933"/>
            <a:ext cx="2039605" cy="1036195"/>
          </a:xfrm>
          <a:prstGeom prst="pie">
            <a:avLst>
              <a:gd name="adj1" fmla="val 233725"/>
              <a:gd name="adj2" fmla="val 914943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Abgerundete rechteckige Legende 18"/>
          <p:cNvSpPr/>
          <p:nvPr/>
        </p:nvSpPr>
        <p:spPr>
          <a:xfrm>
            <a:off x="2188077" y="4708964"/>
            <a:ext cx="1952715" cy="861255"/>
          </a:xfrm>
          <a:prstGeom prst="wedgeRoundRectCallout">
            <a:avLst>
              <a:gd name="adj1" fmla="val 70350"/>
              <a:gd name="adj2" fmla="val -93381"/>
              <a:gd name="adj3" fmla="val 16667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Nebenwinkel oder </a:t>
            </a:r>
            <a:r>
              <a:rPr lang="de-DE" b="1" dirty="0" smtClean="0">
                <a:solidFill>
                  <a:schemeClr val="tx1"/>
                </a:solidFill>
              </a:rPr>
              <a:t>Scheitelwinkel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7507536" y="1774398"/>
            <a:ext cx="3586287" cy="3629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Winkel in geschnittenen Parallelen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Kreis 20"/>
          <p:cNvSpPr/>
          <p:nvPr/>
        </p:nvSpPr>
        <p:spPr>
          <a:xfrm>
            <a:off x="5892746" y="3623293"/>
            <a:ext cx="2096839" cy="914400"/>
          </a:xfrm>
          <a:prstGeom prst="pie">
            <a:avLst>
              <a:gd name="adj1" fmla="val 20268000"/>
              <a:gd name="adj2" fmla="val 544851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Abgerundete rechteckige Legende 21"/>
          <p:cNvSpPr/>
          <p:nvPr/>
        </p:nvSpPr>
        <p:spPr>
          <a:xfrm>
            <a:off x="9468029" y="3115293"/>
            <a:ext cx="1952715" cy="508000"/>
          </a:xfrm>
          <a:prstGeom prst="wedgeRoundRectCallout">
            <a:avLst>
              <a:gd name="adj1" fmla="val -116285"/>
              <a:gd name="adj2" fmla="val 110588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Stufenwinkel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Kreis 22"/>
          <p:cNvSpPr/>
          <p:nvPr/>
        </p:nvSpPr>
        <p:spPr>
          <a:xfrm rot="10800000">
            <a:off x="5892745" y="3632268"/>
            <a:ext cx="2064693" cy="914400"/>
          </a:xfrm>
          <a:prstGeom prst="pie">
            <a:avLst>
              <a:gd name="adj1" fmla="val 20268000"/>
              <a:gd name="adj2" fmla="val 544851"/>
            </a:avLst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Abgerundete rechteckige Legende 23"/>
          <p:cNvSpPr/>
          <p:nvPr/>
        </p:nvSpPr>
        <p:spPr>
          <a:xfrm>
            <a:off x="4488545" y="5638672"/>
            <a:ext cx="1952715" cy="944847"/>
          </a:xfrm>
          <a:prstGeom prst="wedgeRoundRectCallout">
            <a:avLst>
              <a:gd name="adj1" fmla="val 26261"/>
              <a:gd name="adj2" fmla="val -178622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Wechselwinkel oder Scheitelwinkel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Kreis 24"/>
          <p:cNvSpPr/>
          <p:nvPr/>
        </p:nvSpPr>
        <p:spPr>
          <a:xfrm rot="311302">
            <a:off x="5905290" y="3549044"/>
            <a:ext cx="2039605" cy="1080846"/>
          </a:xfrm>
          <a:prstGeom prst="pie">
            <a:avLst>
              <a:gd name="adj1" fmla="val 233725"/>
              <a:gd name="adj2" fmla="val 919099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Abgerundete rechteckige Legende 25"/>
          <p:cNvSpPr/>
          <p:nvPr/>
        </p:nvSpPr>
        <p:spPr>
          <a:xfrm>
            <a:off x="7746195" y="5249840"/>
            <a:ext cx="1952715" cy="861255"/>
          </a:xfrm>
          <a:prstGeom prst="wedgeRoundRectCallout">
            <a:avLst>
              <a:gd name="adj1" fmla="val -78395"/>
              <a:gd name="adj2" fmla="val -148028"/>
              <a:gd name="adj3" fmla="val 16667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Stufenwinkel oder Nebenwinkel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Kreis 26"/>
          <p:cNvSpPr/>
          <p:nvPr/>
        </p:nvSpPr>
        <p:spPr>
          <a:xfrm rot="11059068">
            <a:off x="5930442" y="3551136"/>
            <a:ext cx="2052051" cy="1078874"/>
          </a:xfrm>
          <a:prstGeom prst="pie">
            <a:avLst>
              <a:gd name="adj1" fmla="val 304255"/>
              <a:gd name="adj2" fmla="val 920472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8" name="Abgerundete rechteckige Legende 27"/>
          <p:cNvSpPr/>
          <p:nvPr/>
        </p:nvSpPr>
        <p:spPr>
          <a:xfrm>
            <a:off x="7187796" y="2243080"/>
            <a:ext cx="1952715" cy="861255"/>
          </a:xfrm>
          <a:prstGeom prst="wedgeRoundRectCallout">
            <a:avLst>
              <a:gd name="adj1" fmla="val -58425"/>
              <a:gd name="adj2" fmla="val 89295"/>
              <a:gd name="adj3" fmla="val 16667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Wechsel</a:t>
            </a:r>
            <a:r>
              <a:rPr lang="de-DE" b="1" dirty="0" smtClean="0">
                <a:solidFill>
                  <a:schemeClr val="tx1"/>
                </a:solidFill>
              </a:rPr>
              <a:t>winkel </a:t>
            </a:r>
            <a:r>
              <a:rPr lang="de-DE" b="1" dirty="0" smtClean="0">
                <a:solidFill>
                  <a:schemeClr val="tx1"/>
                </a:solidFill>
              </a:rPr>
              <a:t>oder </a:t>
            </a:r>
            <a:r>
              <a:rPr lang="de-DE" b="1" dirty="0" smtClean="0">
                <a:solidFill>
                  <a:schemeClr val="tx1"/>
                </a:solidFill>
              </a:rPr>
              <a:t>Scheite</a:t>
            </a:r>
            <a:r>
              <a:rPr lang="de-DE" b="1" dirty="0" smtClean="0">
                <a:solidFill>
                  <a:schemeClr val="tx1"/>
                </a:solidFill>
              </a:rPr>
              <a:t>lwinkel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46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3" grpId="0"/>
      <p:bldP spid="5" grpId="0" animBg="1"/>
      <p:bldP spid="9" grpId="0" animBg="1"/>
      <p:bldP spid="14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2020-09-02T08:22:13Z</dcterms:created>
  <dcterms:modified xsi:type="dcterms:W3CDTF">2020-09-02T11:21:45Z</dcterms:modified>
</cp:coreProperties>
</file>