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65C6-C7AA-42D1-A44D-65695E804112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B4A89-4DC4-488E-94F0-C302E1504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565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65C6-C7AA-42D1-A44D-65695E804112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B4A89-4DC4-488E-94F0-C302E1504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5040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65C6-C7AA-42D1-A44D-65695E804112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B4A89-4DC4-488E-94F0-C302E1504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15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65C6-C7AA-42D1-A44D-65695E804112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B4A89-4DC4-488E-94F0-C302E1504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813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65C6-C7AA-42D1-A44D-65695E804112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B4A89-4DC4-488E-94F0-C302E1504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30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65C6-C7AA-42D1-A44D-65695E804112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B4A89-4DC4-488E-94F0-C302E1504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4701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65C6-C7AA-42D1-A44D-65695E804112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B4A89-4DC4-488E-94F0-C302E1504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787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65C6-C7AA-42D1-A44D-65695E804112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B4A89-4DC4-488E-94F0-C302E1504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7886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65C6-C7AA-42D1-A44D-65695E804112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B4A89-4DC4-488E-94F0-C302E1504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5996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65C6-C7AA-42D1-A44D-65695E804112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B4A89-4DC4-488E-94F0-C302E1504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253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65C6-C7AA-42D1-A44D-65695E804112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B4A89-4DC4-488E-94F0-C302E1504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165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965C6-C7AA-42D1-A44D-65695E804112}" type="datetimeFigureOut">
              <a:rPr lang="de-DE" smtClean="0"/>
              <a:t>14.07.2020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B4A89-4DC4-488E-94F0-C302E1504A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5766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Ellipse 121"/>
          <p:cNvSpPr/>
          <p:nvPr/>
        </p:nvSpPr>
        <p:spPr>
          <a:xfrm>
            <a:off x="7318632" y="1630622"/>
            <a:ext cx="1525713" cy="6792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Ellipse 1"/>
          <p:cNvSpPr/>
          <p:nvPr/>
        </p:nvSpPr>
        <p:spPr>
          <a:xfrm>
            <a:off x="2841813" y="1632794"/>
            <a:ext cx="1525713" cy="6792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794088" y="0"/>
            <a:ext cx="86038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Assoziativgesetz </a:t>
            </a:r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der Addition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874104" y="923330"/>
            <a:ext cx="4659390" cy="391885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Verbindungsgesetz</a:t>
            </a:r>
            <a:endParaRPr lang="de-DE" sz="24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195981" y="1815738"/>
            <a:ext cx="1254035" cy="31350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2066210" y="1810308"/>
                <a:ext cx="2290563" cy="312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210" y="1810308"/>
                <a:ext cx="2290563" cy="312650"/>
              </a:xfrm>
              <a:prstGeom prst="rect">
                <a:avLst/>
              </a:prstGeom>
              <a:blipFill>
                <a:blip r:embed="rId2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" name="Gruppieren 56"/>
          <p:cNvGrpSpPr/>
          <p:nvPr/>
        </p:nvGrpSpPr>
        <p:grpSpPr>
          <a:xfrm>
            <a:off x="1210837" y="3340121"/>
            <a:ext cx="4595132" cy="671537"/>
            <a:chOff x="466254" y="3789076"/>
            <a:chExt cx="4595132" cy="671537"/>
          </a:xfrm>
        </p:grpSpPr>
        <p:cxnSp>
          <p:nvCxnSpPr>
            <p:cNvPr id="10" name="Gerade Verbindung mit Pfeil 9"/>
            <p:cNvCxnSpPr/>
            <p:nvPr/>
          </p:nvCxnSpPr>
          <p:spPr>
            <a:xfrm flipV="1">
              <a:off x="574766" y="3935959"/>
              <a:ext cx="4486620" cy="229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>
            <a:xfrm>
              <a:off x="2876387" y="3794816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/>
            <p:cNvCxnSpPr/>
            <p:nvPr/>
          </p:nvCxnSpPr>
          <p:spPr>
            <a:xfrm>
              <a:off x="3022102" y="3849897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/>
            <p:cNvCxnSpPr/>
            <p:nvPr/>
          </p:nvCxnSpPr>
          <p:spPr>
            <a:xfrm>
              <a:off x="3167394" y="3853339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/>
            <p:cNvCxnSpPr/>
            <p:nvPr/>
          </p:nvCxnSpPr>
          <p:spPr>
            <a:xfrm>
              <a:off x="3312888" y="3849896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/>
            <p:cNvCxnSpPr/>
            <p:nvPr/>
          </p:nvCxnSpPr>
          <p:spPr>
            <a:xfrm>
              <a:off x="3458181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>
            <a:xfrm>
              <a:off x="3738898" y="3856781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>
            <a:xfrm>
              <a:off x="3895746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>
              <a:off x="4041038" y="3856781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>
              <a:off x="4186533" y="3847600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>
            <a:xfrm>
              <a:off x="4477961" y="3847600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>
            <a:xfrm>
              <a:off x="4623254" y="3851042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/>
            <p:nvPr/>
          </p:nvCxnSpPr>
          <p:spPr>
            <a:xfrm>
              <a:off x="4768748" y="3847599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/>
            <p:cNvCxnSpPr/>
            <p:nvPr/>
          </p:nvCxnSpPr>
          <p:spPr>
            <a:xfrm>
              <a:off x="838734" y="3855635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/>
            <p:cNvCxnSpPr/>
            <p:nvPr/>
          </p:nvCxnSpPr>
          <p:spPr>
            <a:xfrm>
              <a:off x="984027" y="385907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/>
            <p:cNvCxnSpPr/>
            <p:nvPr/>
          </p:nvCxnSpPr>
          <p:spPr>
            <a:xfrm>
              <a:off x="1129521" y="3855635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r Verbinder 26"/>
            <p:cNvCxnSpPr/>
            <p:nvPr/>
          </p:nvCxnSpPr>
          <p:spPr>
            <a:xfrm>
              <a:off x="1274813" y="3859077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/>
            <p:cNvCxnSpPr/>
            <p:nvPr/>
          </p:nvCxnSpPr>
          <p:spPr>
            <a:xfrm>
              <a:off x="1555531" y="3862519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/>
            <p:cNvCxnSpPr/>
            <p:nvPr/>
          </p:nvCxnSpPr>
          <p:spPr>
            <a:xfrm>
              <a:off x="1712378" y="3859077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/>
            <p:cNvCxnSpPr/>
            <p:nvPr/>
          </p:nvCxnSpPr>
          <p:spPr>
            <a:xfrm>
              <a:off x="1857671" y="3862519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/>
            <p:cNvCxnSpPr/>
            <p:nvPr/>
          </p:nvCxnSpPr>
          <p:spPr>
            <a:xfrm>
              <a:off x="2003165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/>
            <p:cNvCxnSpPr/>
            <p:nvPr/>
          </p:nvCxnSpPr>
          <p:spPr>
            <a:xfrm>
              <a:off x="2294594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/>
            <p:cNvCxnSpPr/>
            <p:nvPr/>
          </p:nvCxnSpPr>
          <p:spPr>
            <a:xfrm>
              <a:off x="2439886" y="3856781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r Verbinder 33"/>
            <p:cNvCxnSpPr/>
            <p:nvPr/>
          </p:nvCxnSpPr>
          <p:spPr>
            <a:xfrm>
              <a:off x="2585381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r Verbinder 34"/>
            <p:cNvCxnSpPr/>
            <p:nvPr/>
          </p:nvCxnSpPr>
          <p:spPr>
            <a:xfrm>
              <a:off x="2730673" y="3856780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Textfeld 35"/>
                <p:cNvSpPr txBox="1"/>
                <p:nvPr/>
              </p:nvSpPr>
              <p:spPr>
                <a:xfrm>
                  <a:off x="2710315" y="4149394"/>
                  <a:ext cx="33214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36" name="Textfeld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10315" y="4149394"/>
                  <a:ext cx="332142" cy="30777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7" name="Gerader Verbinder 36"/>
            <p:cNvCxnSpPr/>
            <p:nvPr/>
          </p:nvCxnSpPr>
          <p:spPr>
            <a:xfrm>
              <a:off x="3604317" y="3792518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r Verbinder 37"/>
            <p:cNvCxnSpPr/>
            <p:nvPr/>
          </p:nvCxnSpPr>
          <p:spPr>
            <a:xfrm>
              <a:off x="4332247" y="3803996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r Verbinder 38"/>
            <p:cNvCxnSpPr/>
            <p:nvPr/>
          </p:nvCxnSpPr>
          <p:spPr>
            <a:xfrm>
              <a:off x="2148457" y="3789076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r Verbinder 39"/>
            <p:cNvCxnSpPr/>
            <p:nvPr/>
          </p:nvCxnSpPr>
          <p:spPr>
            <a:xfrm>
              <a:off x="1420527" y="3797112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Textfeld 40"/>
                <p:cNvSpPr txBox="1"/>
                <p:nvPr/>
              </p:nvSpPr>
              <p:spPr>
                <a:xfrm>
                  <a:off x="3446119" y="4149394"/>
                  <a:ext cx="33214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41" name="Textfeld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6119" y="4149394"/>
                  <a:ext cx="332142" cy="30777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2" name="Textfeld 41"/>
                <p:cNvSpPr txBox="1"/>
                <p:nvPr/>
              </p:nvSpPr>
              <p:spPr>
                <a:xfrm>
                  <a:off x="4181923" y="4152836"/>
                  <a:ext cx="33214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42" name="Textfeld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1923" y="4152836"/>
                  <a:ext cx="332142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Textfeld 42"/>
                <p:cNvSpPr txBox="1"/>
                <p:nvPr/>
              </p:nvSpPr>
              <p:spPr>
                <a:xfrm>
                  <a:off x="1960025" y="4151406"/>
                  <a:ext cx="18813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43" name="Textfeld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60025" y="4151406"/>
                  <a:ext cx="188130" cy="307777"/>
                </a:xfrm>
                <a:prstGeom prst="rect">
                  <a:avLst/>
                </a:prstGeom>
                <a:blipFill>
                  <a:blip r:embed="rId6"/>
                  <a:stretch>
                    <a:fillRect r="-35484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Textfeld 43"/>
                <p:cNvSpPr txBox="1"/>
                <p:nvPr/>
              </p:nvSpPr>
              <p:spPr>
                <a:xfrm>
                  <a:off x="1187677" y="4149394"/>
                  <a:ext cx="4379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44" name="Textfeld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7677" y="4149394"/>
                  <a:ext cx="437968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4" name="Gerader Verbinder 53"/>
            <p:cNvCxnSpPr/>
            <p:nvPr/>
          </p:nvCxnSpPr>
          <p:spPr>
            <a:xfrm>
              <a:off x="691387" y="3789076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Textfeld 55"/>
                <p:cNvSpPr txBox="1"/>
                <p:nvPr/>
              </p:nvSpPr>
              <p:spPr>
                <a:xfrm>
                  <a:off x="466254" y="4152836"/>
                  <a:ext cx="4379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de-DE" sz="1400" b="1" dirty="0" smtClean="0"/>
                    <a:t>1</a:t>
                  </a:r>
                  <a:endParaRPr lang="de-DE" sz="1400" b="1" dirty="0"/>
                </a:p>
              </p:txBody>
            </p:sp>
          </mc:Choice>
          <mc:Fallback>
            <p:sp>
              <p:nvSpPr>
                <p:cNvPr id="56" name="Textfeld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6254" y="4152836"/>
                  <a:ext cx="437968" cy="307777"/>
                </a:xfrm>
                <a:prstGeom prst="rect">
                  <a:avLst/>
                </a:prstGeom>
                <a:blipFill>
                  <a:blip r:embed="rId8"/>
                  <a:stretch>
                    <a:fillRect t="-4000" b="-2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8" name="Gruppieren 57"/>
          <p:cNvGrpSpPr/>
          <p:nvPr/>
        </p:nvGrpSpPr>
        <p:grpSpPr>
          <a:xfrm>
            <a:off x="8943627" y="3088864"/>
            <a:ext cx="1439814" cy="302776"/>
            <a:chOff x="7328452" y="3169433"/>
            <a:chExt cx="3628154" cy="384313"/>
          </a:xfrm>
        </p:grpSpPr>
        <p:cxnSp>
          <p:nvCxnSpPr>
            <p:cNvPr id="59" name="Gerade Verbindung mit Pfeil 58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r Verbinder 59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ieren 63"/>
          <p:cNvGrpSpPr/>
          <p:nvPr/>
        </p:nvGrpSpPr>
        <p:grpSpPr>
          <a:xfrm>
            <a:off x="6533494" y="3287788"/>
            <a:ext cx="4595132" cy="675103"/>
            <a:chOff x="466254" y="3789076"/>
            <a:chExt cx="4595132" cy="675103"/>
          </a:xfrm>
        </p:grpSpPr>
        <p:cxnSp>
          <p:nvCxnSpPr>
            <p:cNvPr id="65" name="Gerade Verbindung mit Pfeil 64"/>
            <p:cNvCxnSpPr/>
            <p:nvPr/>
          </p:nvCxnSpPr>
          <p:spPr>
            <a:xfrm flipV="1">
              <a:off x="574766" y="3935959"/>
              <a:ext cx="4486620" cy="229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r Verbinder 65"/>
            <p:cNvCxnSpPr/>
            <p:nvPr/>
          </p:nvCxnSpPr>
          <p:spPr>
            <a:xfrm>
              <a:off x="2876387" y="3794816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r Verbinder 66"/>
            <p:cNvCxnSpPr/>
            <p:nvPr/>
          </p:nvCxnSpPr>
          <p:spPr>
            <a:xfrm>
              <a:off x="3022102" y="3849897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r Verbinder 67"/>
            <p:cNvCxnSpPr/>
            <p:nvPr/>
          </p:nvCxnSpPr>
          <p:spPr>
            <a:xfrm>
              <a:off x="3167394" y="3853339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r Verbinder 68"/>
            <p:cNvCxnSpPr/>
            <p:nvPr/>
          </p:nvCxnSpPr>
          <p:spPr>
            <a:xfrm>
              <a:off x="3312888" y="3849896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r Verbinder 69"/>
            <p:cNvCxnSpPr/>
            <p:nvPr/>
          </p:nvCxnSpPr>
          <p:spPr>
            <a:xfrm>
              <a:off x="3458181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r Verbinder 70"/>
            <p:cNvCxnSpPr/>
            <p:nvPr/>
          </p:nvCxnSpPr>
          <p:spPr>
            <a:xfrm>
              <a:off x="3738898" y="3856781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r Verbinder 71"/>
            <p:cNvCxnSpPr/>
            <p:nvPr/>
          </p:nvCxnSpPr>
          <p:spPr>
            <a:xfrm>
              <a:off x="3895746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r Verbinder 72"/>
            <p:cNvCxnSpPr/>
            <p:nvPr/>
          </p:nvCxnSpPr>
          <p:spPr>
            <a:xfrm>
              <a:off x="4041038" y="3856781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r Verbinder 73"/>
            <p:cNvCxnSpPr/>
            <p:nvPr/>
          </p:nvCxnSpPr>
          <p:spPr>
            <a:xfrm>
              <a:off x="4186533" y="3847600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Gerader Verbinder 74"/>
            <p:cNvCxnSpPr/>
            <p:nvPr/>
          </p:nvCxnSpPr>
          <p:spPr>
            <a:xfrm>
              <a:off x="4477961" y="3847600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r Verbinder 75"/>
            <p:cNvCxnSpPr/>
            <p:nvPr/>
          </p:nvCxnSpPr>
          <p:spPr>
            <a:xfrm>
              <a:off x="4623254" y="3851042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r Verbinder 76"/>
            <p:cNvCxnSpPr/>
            <p:nvPr/>
          </p:nvCxnSpPr>
          <p:spPr>
            <a:xfrm>
              <a:off x="4768748" y="3847599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r Verbinder 77"/>
            <p:cNvCxnSpPr/>
            <p:nvPr/>
          </p:nvCxnSpPr>
          <p:spPr>
            <a:xfrm>
              <a:off x="838734" y="3855635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Gerader Verbinder 78"/>
            <p:cNvCxnSpPr/>
            <p:nvPr/>
          </p:nvCxnSpPr>
          <p:spPr>
            <a:xfrm>
              <a:off x="984027" y="385907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r Verbinder 79"/>
            <p:cNvCxnSpPr/>
            <p:nvPr/>
          </p:nvCxnSpPr>
          <p:spPr>
            <a:xfrm>
              <a:off x="1129521" y="3855635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r Verbinder 80"/>
            <p:cNvCxnSpPr/>
            <p:nvPr/>
          </p:nvCxnSpPr>
          <p:spPr>
            <a:xfrm>
              <a:off x="1274813" y="3859077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r Verbinder 81"/>
            <p:cNvCxnSpPr/>
            <p:nvPr/>
          </p:nvCxnSpPr>
          <p:spPr>
            <a:xfrm>
              <a:off x="1555531" y="3862519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r Verbinder 82"/>
            <p:cNvCxnSpPr/>
            <p:nvPr/>
          </p:nvCxnSpPr>
          <p:spPr>
            <a:xfrm>
              <a:off x="1712378" y="3859077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r Verbinder 83"/>
            <p:cNvCxnSpPr/>
            <p:nvPr/>
          </p:nvCxnSpPr>
          <p:spPr>
            <a:xfrm>
              <a:off x="1857671" y="3862519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r Verbinder 84"/>
            <p:cNvCxnSpPr/>
            <p:nvPr/>
          </p:nvCxnSpPr>
          <p:spPr>
            <a:xfrm>
              <a:off x="2003165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r Verbinder 85"/>
            <p:cNvCxnSpPr/>
            <p:nvPr/>
          </p:nvCxnSpPr>
          <p:spPr>
            <a:xfrm>
              <a:off x="2294594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r Verbinder 86"/>
            <p:cNvCxnSpPr/>
            <p:nvPr/>
          </p:nvCxnSpPr>
          <p:spPr>
            <a:xfrm>
              <a:off x="2439886" y="3856781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Gerader Verbinder 87"/>
            <p:cNvCxnSpPr/>
            <p:nvPr/>
          </p:nvCxnSpPr>
          <p:spPr>
            <a:xfrm>
              <a:off x="2585381" y="3853338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Gerader Verbinder 88"/>
            <p:cNvCxnSpPr/>
            <p:nvPr/>
          </p:nvCxnSpPr>
          <p:spPr>
            <a:xfrm>
              <a:off x="2730673" y="3856780"/>
              <a:ext cx="0" cy="1514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0" name="Textfeld 89"/>
                <p:cNvSpPr txBox="1"/>
                <p:nvPr/>
              </p:nvSpPr>
              <p:spPr>
                <a:xfrm>
                  <a:off x="2710315" y="4149394"/>
                  <a:ext cx="33214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90" name="Textfeld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10315" y="4149394"/>
                  <a:ext cx="332142" cy="30777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1" name="Gerader Verbinder 90"/>
            <p:cNvCxnSpPr/>
            <p:nvPr/>
          </p:nvCxnSpPr>
          <p:spPr>
            <a:xfrm>
              <a:off x="3604317" y="3792518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r Verbinder 91"/>
            <p:cNvCxnSpPr/>
            <p:nvPr/>
          </p:nvCxnSpPr>
          <p:spPr>
            <a:xfrm>
              <a:off x="4332247" y="3803996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Gerader Verbinder 92"/>
            <p:cNvCxnSpPr/>
            <p:nvPr/>
          </p:nvCxnSpPr>
          <p:spPr>
            <a:xfrm>
              <a:off x="2148457" y="3789076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Gerader Verbinder 93"/>
            <p:cNvCxnSpPr/>
            <p:nvPr/>
          </p:nvCxnSpPr>
          <p:spPr>
            <a:xfrm>
              <a:off x="1420527" y="3797112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5" name="Textfeld 94"/>
                <p:cNvSpPr txBox="1"/>
                <p:nvPr/>
              </p:nvSpPr>
              <p:spPr>
                <a:xfrm>
                  <a:off x="3446119" y="4149394"/>
                  <a:ext cx="33214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95" name="Textfeld 9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6119" y="4149394"/>
                  <a:ext cx="332142" cy="30777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6" name="Textfeld 95"/>
                <p:cNvSpPr txBox="1"/>
                <p:nvPr/>
              </p:nvSpPr>
              <p:spPr>
                <a:xfrm>
                  <a:off x="4181923" y="4152836"/>
                  <a:ext cx="33214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96" name="Textfeld 9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1923" y="4152836"/>
                  <a:ext cx="332142" cy="30777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7" name="Textfeld 96"/>
                <p:cNvSpPr txBox="1"/>
                <p:nvPr/>
              </p:nvSpPr>
              <p:spPr>
                <a:xfrm>
                  <a:off x="1960327" y="4156402"/>
                  <a:ext cx="18813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97" name="Textfeld 9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60327" y="4156402"/>
                  <a:ext cx="188130" cy="307777"/>
                </a:xfrm>
                <a:prstGeom prst="rect">
                  <a:avLst/>
                </a:prstGeom>
                <a:blipFill>
                  <a:blip r:embed="rId11"/>
                  <a:stretch>
                    <a:fillRect r="-35484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8" name="Textfeld 97"/>
                <p:cNvSpPr txBox="1"/>
                <p:nvPr/>
              </p:nvSpPr>
              <p:spPr>
                <a:xfrm>
                  <a:off x="1187677" y="4149394"/>
                  <a:ext cx="4379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98" name="Textfeld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7677" y="4149394"/>
                  <a:ext cx="437968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9" name="Gerader Verbinder 98"/>
            <p:cNvCxnSpPr/>
            <p:nvPr/>
          </p:nvCxnSpPr>
          <p:spPr>
            <a:xfrm>
              <a:off x="691387" y="3789076"/>
              <a:ext cx="0" cy="268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0" name="Textfeld 99"/>
                <p:cNvSpPr txBox="1"/>
                <p:nvPr/>
              </p:nvSpPr>
              <p:spPr>
                <a:xfrm>
                  <a:off x="466254" y="4152836"/>
                  <a:ext cx="4379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de-DE" sz="1400" b="1" dirty="0" smtClean="0"/>
                    <a:t>1</a:t>
                  </a:r>
                  <a:endParaRPr lang="de-DE" sz="1400" b="1" dirty="0"/>
                </a:p>
              </p:txBody>
            </p:sp>
          </mc:Choice>
          <mc:Fallback>
            <p:sp>
              <p:nvSpPr>
                <p:cNvPr id="100" name="Textfeld 9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6254" y="4152836"/>
                  <a:ext cx="437968" cy="307777"/>
                </a:xfrm>
                <a:prstGeom prst="rect">
                  <a:avLst/>
                </a:prstGeom>
                <a:blipFill>
                  <a:blip r:embed="rId12"/>
                  <a:stretch>
                    <a:fillRect t="-4000" b="-22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4" name="Gruppieren 103"/>
          <p:cNvGrpSpPr/>
          <p:nvPr/>
        </p:nvGrpSpPr>
        <p:grpSpPr>
          <a:xfrm>
            <a:off x="5736541" y="4109046"/>
            <a:ext cx="718915" cy="278600"/>
            <a:chOff x="7328452" y="3169433"/>
            <a:chExt cx="3628154" cy="384313"/>
          </a:xfrm>
        </p:grpSpPr>
        <p:cxnSp>
          <p:nvCxnSpPr>
            <p:cNvPr id="105" name="Gerade Verbindung mit Pfeil 104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Gerader Verbinder 105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Abgerundetes Rechteck 109"/>
          <p:cNvSpPr/>
          <p:nvPr/>
        </p:nvSpPr>
        <p:spPr>
          <a:xfrm>
            <a:off x="3932093" y="4828953"/>
            <a:ext cx="4372888" cy="450360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Ergebnisse sind </a:t>
            </a:r>
            <a:r>
              <a:rPr lang="de-DE" sz="2400" b="1" dirty="0" smtClean="0">
                <a:solidFill>
                  <a:schemeClr val="tx1"/>
                </a:solidFill>
              </a:rPr>
              <a:t>gleich.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111" name="Abgerundetes Rechteck 110"/>
          <p:cNvSpPr/>
          <p:nvPr/>
        </p:nvSpPr>
        <p:spPr>
          <a:xfrm>
            <a:off x="1597006" y="5550371"/>
            <a:ext cx="8997988" cy="111034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/>
              <a:t>In einer Summe rationaler Zahlen darf man </a:t>
            </a:r>
            <a:r>
              <a:rPr lang="de-DE" sz="3600" b="1" dirty="0" smtClean="0"/>
              <a:t>Klammern beliebig setzen oder </a:t>
            </a:r>
            <a:r>
              <a:rPr lang="de-DE" sz="3600" b="1" dirty="0" err="1" smtClean="0"/>
              <a:t>weglasen</a:t>
            </a:r>
            <a:r>
              <a:rPr lang="de-DE" sz="3600" b="1" dirty="0" smtClean="0"/>
              <a:t>!</a:t>
            </a:r>
            <a:endParaRPr lang="de-DE"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2" name="Textfeld 111"/>
              <p:cNvSpPr txBox="1"/>
              <p:nvPr/>
            </p:nvSpPr>
            <p:spPr>
              <a:xfrm>
                <a:off x="5840800" y="4439371"/>
                <a:ext cx="5554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2" name="Textfeld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0800" y="4439371"/>
                <a:ext cx="555473" cy="276999"/>
              </a:xfrm>
              <a:prstGeom prst="rect">
                <a:avLst/>
              </a:prstGeom>
              <a:blipFill>
                <a:blip r:embed="rId1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3" name="Textfeld 112"/>
              <p:cNvSpPr txBox="1"/>
              <p:nvPr/>
            </p:nvSpPr>
            <p:spPr>
              <a:xfrm>
                <a:off x="4367526" y="1833992"/>
                <a:ext cx="792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3" name="Textfeld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526" y="1833992"/>
                <a:ext cx="792718" cy="276999"/>
              </a:xfrm>
              <a:prstGeom prst="rect">
                <a:avLst/>
              </a:prstGeom>
              <a:blipFill>
                <a:blip r:embed="rId14"/>
                <a:stretch>
                  <a:fillRect l="-2308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4" name="Textfeld 113"/>
              <p:cNvSpPr txBox="1"/>
              <p:nvPr/>
            </p:nvSpPr>
            <p:spPr>
              <a:xfrm>
                <a:off x="9744161" y="1828802"/>
                <a:ext cx="792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4" name="Textfeld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4161" y="1828802"/>
                <a:ext cx="792718" cy="276999"/>
              </a:xfrm>
              <a:prstGeom prst="rect">
                <a:avLst/>
              </a:prstGeom>
              <a:blipFill>
                <a:blip r:embed="rId15"/>
                <a:stretch>
                  <a:fillRect l="-2308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8" name="Gruppieren 117"/>
          <p:cNvGrpSpPr/>
          <p:nvPr/>
        </p:nvGrpSpPr>
        <p:grpSpPr>
          <a:xfrm>
            <a:off x="7503713" y="3085215"/>
            <a:ext cx="1439814" cy="302776"/>
            <a:chOff x="7328452" y="3169433"/>
            <a:chExt cx="3628154" cy="384313"/>
          </a:xfrm>
        </p:grpSpPr>
        <p:cxnSp>
          <p:nvCxnSpPr>
            <p:cNvPr id="119" name="Gerade Verbindung mit Pfeil 118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Gerader Verbinder 119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uppieren 100"/>
          <p:cNvGrpSpPr/>
          <p:nvPr/>
        </p:nvGrpSpPr>
        <p:grpSpPr>
          <a:xfrm>
            <a:off x="7503639" y="3072146"/>
            <a:ext cx="742329" cy="292438"/>
            <a:chOff x="7328452" y="3169433"/>
            <a:chExt cx="3628154" cy="384313"/>
          </a:xfrm>
        </p:grpSpPr>
        <p:cxnSp>
          <p:nvCxnSpPr>
            <p:cNvPr id="102" name="Gerade Verbindung mit Pfeil 101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r Verbinder 102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9" name="Gerade Verbindung mit Pfeil 128"/>
          <p:cNvCxnSpPr/>
          <p:nvPr/>
        </p:nvCxnSpPr>
        <p:spPr>
          <a:xfrm>
            <a:off x="2442215" y="3446134"/>
            <a:ext cx="3149479" cy="802212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mit Pfeil 131"/>
          <p:cNvCxnSpPr/>
          <p:nvPr/>
        </p:nvCxnSpPr>
        <p:spPr>
          <a:xfrm flipH="1">
            <a:off x="6647445" y="3355041"/>
            <a:ext cx="1122563" cy="92678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1" name="Textfeld 120"/>
              <p:cNvSpPr txBox="1"/>
              <p:nvPr/>
            </p:nvSpPr>
            <p:spPr>
              <a:xfrm>
                <a:off x="7303592" y="1818806"/>
                <a:ext cx="2290563" cy="312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21" name="Textfeld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3592" y="1818806"/>
                <a:ext cx="2290563" cy="312650"/>
              </a:xfrm>
              <a:prstGeom prst="rect">
                <a:avLst/>
              </a:prstGeom>
              <a:blipFill>
                <a:blip r:embed="rId16"/>
                <a:stretch>
                  <a:fillRect b="-192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3" name="Gruppieren 122"/>
          <p:cNvGrpSpPr/>
          <p:nvPr/>
        </p:nvGrpSpPr>
        <p:grpSpPr>
          <a:xfrm>
            <a:off x="2180552" y="3144066"/>
            <a:ext cx="1439814" cy="302776"/>
            <a:chOff x="7328452" y="3169433"/>
            <a:chExt cx="3628154" cy="384313"/>
          </a:xfrm>
        </p:grpSpPr>
        <p:cxnSp>
          <p:nvCxnSpPr>
            <p:cNvPr id="124" name="Gerade Verbindung mit Pfeil 123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Gerader Verbinder 124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pieren 60"/>
          <p:cNvGrpSpPr/>
          <p:nvPr/>
        </p:nvGrpSpPr>
        <p:grpSpPr>
          <a:xfrm flipH="1">
            <a:off x="8223168" y="3075254"/>
            <a:ext cx="2175766" cy="297649"/>
            <a:chOff x="7328452" y="3169433"/>
            <a:chExt cx="3628154" cy="384313"/>
          </a:xfrm>
        </p:grpSpPr>
        <p:cxnSp>
          <p:nvCxnSpPr>
            <p:cNvPr id="62" name="Gerade Verbindung mit Pfeil 61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r Verbinder 62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uppieren 50"/>
          <p:cNvGrpSpPr/>
          <p:nvPr/>
        </p:nvGrpSpPr>
        <p:grpSpPr>
          <a:xfrm flipH="1">
            <a:off x="1461251" y="3155215"/>
            <a:ext cx="2175766" cy="297649"/>
            <a:chOff x="7328452" y="3169433"/>
            <a:chExt cx="3628154" cy="384313"/>
          </a:xfrm>
        </p:grpSpPr>
        <p:cxnSp>
          <p:nvCxnSpPr>
            <p:cNvPr id="52" name="Gerade Verbindung mit Pfeil 51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r Verbinder 52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uppieren 47"/>
          <p:cNvGrpSpPr/>
          <p:nvPr/>
        </p:nvGrpSpPr>
        <p:grpSpPr>
          <a:xfrm>
            <a:off x="1448367" y="3149163"/>
            <a:ext cx="1439814" cy="302776"/>
            <a:chOff x="7328452" y="3169433"/>
            <a:chExt cx="3628154" cy="384313"/>
          </a:xfrm>
        </p:grpSpPr>
        <p:cxnSp>
          <p:nvCxnSpPr>
            <p:cNvPr id="49" name="Gerade Verbindung mit Pfeil 48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r Verbinder 49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uppieren 44"/>
          <p:cNvGrpSpPr/>
          <p:nvPr/>
        </p:nvGrpSpPr>
        <p:grpSpPr>
          <a:xfrm>
            <a:off x="2189676" y="3155215"/>
            <a:ext cx="718915" cy="278600"/>
            <a:chOff x="7328452" y="3169433"/>
            <a:chExt cx="3628154" cy="384313"/>
          </a:xfrm>
        </p:grpSpPr>
        <p:cxnSp>
          <p:nvCxnSpPr>
            <p:cNvPr id="46" name="Gerade Verbindung mit Pfeil 45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r Verbinder 46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583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2" grpId="0" animBg="1"/>
      <p:bldP spid="4" grpId="0"/>
      <p:bldP spid="5" grpId="0" animBg="1"/>
      <p:bldP spid="6" grpId="0" animBg="1"/>
      <p:bldP spid="7" grpId="0"/>
      <p:bldP spid="110" grpId="0" animBg="1"/>
      <p:bldP spid="111" grpId="0" animBg="1"/>
      <p:bldP spid="112" grpId="0"/>
      <p:bldP spid="113" grpId="0"/>
      <p:bldP spid="114" grpId="0"/>
      <p:bldP spid="121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Breitbild</PresentationFormat>
  <Paragraphs>22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4</cp:revision>
  <dcterms:created xsi:type="dcterms:W3CDTF">2020-07-14T08:45:30Z</dcterms:created>
  <dcterms:modified xsi:type="dcterms:W3CDTF">2020-07-14T09:08:12Z</dcterms:modified>
</cp:coreProperties>
</file>