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900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D3B0-ED1E-4DFA-80AA-2237745D2E4D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03214-3CC0-49CE-A600-7106024F89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035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D3B0-ED1E-4DFA-80AA-2237745D2E4D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03214-3CC0-49CE-A600-7106024F89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758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D3B0-ED1E-4DFA-80AA-2237745D2E4D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03214-3CC0-49CE-A600-7106024F89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6363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D3B0-ED1E-4DFA-80AA-2237745D2E4D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03214-3CC0-49CE-A600-7106024F89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574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D3B0-ED1E-4DFA-80AA-2237745D2E4D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03214-3CC0-49CE-A600-7106024F89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0068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D3B0-ED1E-4DFA-80AA-2237745D2E4D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03214-3CC0-49CE-A600-7106024F89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6983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D3B0-ED1E-4DFA-80AA-2237745D2E4D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03214-3CC0-49CE-A600-7106024F89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4823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D3B0-ED1E-4DFA-80AA-2237745D2E4D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03214-3CC0-49CE-A600-7106024F89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3026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D3B0-ED1E-4DFA-80AA-2237745D2E4D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03214-3CC0-49CE-A600-7106024F89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0413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D3B0-ED1E-4DFA-80AA-2237745D2E4D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03214-3CC0-49CE-A600-7106024F89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448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D3B0-ED1E-4DFA-80AA-2237745D2E4D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03214-3CC0-49CE-A600-7106024F89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648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0D3B0-ED1E-4DFA-80AA-2237745D2E4D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03214-3CC0-49CE-A600-7106024F89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00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Ellipse 48"/>
          <p:cNvSpPr/>
          <p:nvPr/>
        </p:nvSpPr>
        <p:spPr>
          <a:xfrm>
            <a:off x="500843" y="1405373"/>
            <a:ext cx="1040924" cy="508000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Ellipse 43"/>
          <p:cNvSpPr/>
          <p:nvPr/>
        </p:nvSpPr>
        <p:spPr>
          <a:xfrm>
            <a:off x="7474434" y="4917720"/>
            <a:ext cx="474683" cy="508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Ellipse 28"/>
          <p:cNvSpPr/>
          <p:nvPr/>
        </p:nvSpPr>
        <p:spPr>
          <a:xfrm>
            <a:off x="5194777" y="3931642"/>
            <a:ext cx="474683" cy="5080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Ellipse 29"/>
          <p:cNvSpPr/>
          <p:nvPr/>
        </p:nvSpPr>
        <p:spPr>
          <a:xfrm>
            <a:off x="7686377" y="3327400"/>
            <a:ext cx="474683" cy="5080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Ellipse 26"/>
          <p:cNvSpPr/>
          <p:nvPr/>
        </p:nvSpPr>
        <p:spPr>
          <a:xfrm>
            <a:off x="5276673" y="3327400"/>
            <a:ext cx="474683" cy="508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Ellipse 27"/>
          <p:cNvSpPr/>
          <p:nvPr/>
        </p:nvSpPr>
        <p:spPr>
          <a:xfrm>
            <a:off x="3767593" y="3910203"/>
            <a:ext cx="474683" cy="508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>
            <a:off x="2340409" y="3931642"/>
            <a:ext cx="474683" cy="508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/>
          <p:cNvSpPr/>
          <p:nvPr/>
        </p:nvSpPr>
        <p:spPr>
          <a:xfrm>
            <a:off x="2913724" y="3343813"/>
            <a:ext cx="474683" cy="508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211087" y="132695"/>
            <a:ext cx="1176982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80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Das </a:t>
            </a:r>
            <a:r>
              <a:rPr lang="de-DE" sz="4800" cap="none" spc="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kgV</a:t>
            </a:r>
            <a:r>
              <a:rPr lang="de-DE" sz="480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mit Hilfe von Vergleichen bestimmen</a:t>
            </a:r>
            <a:endParaRPr lang="de-DE" sz="480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522514" y="1476103"/>
            <a:ext cx="1019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kleinstes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541767" y="1476103"/>
            <a:ext cx="1488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gemeinsames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030380" y="1476103"/>
            <a:ext cx="1158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Vielfaches</a:t>
            </a:r>
            <a:endParaRPr lang="de-DE" b="1" dirty="0">
              <a:solidFill>
                <a:srgbClr val="FF0000"/>
              </a:solidFill>
            </a:endParaRPr>
          </a:p>
        </p:txBody>
      </p:sp>
      <p:cxnSp>
        <p:nvCxnSpPr>
          <p:cNvPr id="9" name="Gerade Verbindung mit Pfeil 8"/>
          <p:cNvCxnSpPr>
            <a:endCxn id="5" idx="0"/>
          </p:cNvCxnSpPr>
          <p:nvPr/>
        </p:nvCxnSpPr>
        <p:spPr>
          <a:xfrm flipH="1">
            <a:off x="1032141" y="963692"/>
            <a:ext cx="509626" cy="51241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endCxn id="6" idx="0"/>
          </p:cNvCxnSpPr>
          <p:nvPr/>
        </p:nvCxnSpPr>
        <p:spPr>
          <a:xfrm>
            <a:off x="2051393" y="963692"/>
            <a:ext cx="234681" cy="51241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>
            <a:endCxn id="7" idx="0"/>
          </p:cNvCxnSpPr>
          <p:nvPr/>
        </p:nvCxnSpPr>
        <p:spPr>
          <a:xfrm>
            <a:off x="2362821" y="927923"/>
            <a:ext cx="1246949" cy="54818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feil nach rechts 18"/>
          <p:cNvSpPr/>
          <p:nvPr/>
        </p:nvSpPr>
        <p:spPr>
          <a:xfrm>
            <a:off x="5573679" y="1405706"/>
            <a:ext cx="798285" cy="5101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/>
          <p:cNvSpPr txBox="1"/>
          <p:nvPr/>
        </p:nvSpPr>
        <p:spPr>
          <a:xfrm>
            <a:off x="7641682" y="1429933"/>
            <a:ext cx="22458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rgbClr val="0070C0"/>
                </a:solidFill>
              </a:rPr>
              <a:t>Vielfachmengen</a:t>
            </a:r>
            <a:endParaRPr lang="de-DE" sz="24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feld 20"/>
              <p:cNvSpPr txBox="1"/>
              <p:nvPr/>
            </p:nvSpPr>
            <p:spPr>
              <a:xfrm>
                <a:off x="674914" y="3979537"/>
                <a:ext cx="694953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𝕍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𝟐𝟎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𝟐𝟓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𝟑𝟎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𝟑𝟓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𝟒𝟎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𝟒𝟓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𝟓𝟎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𝟓𝟓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𝟔𝟎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,…</m:t>
                          </m:r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914" y="3979537"/>
                <a:ext cx="6949531" cy="369332"/>
              </a:xfrm>
              <a:prstGeom prst="rect">
                <a:avLst/>
              </a:prstGeom>
              <a:blipFill>
                <a:blip r:embed="rId2"/>
                <a:stretch>
                  <a:fillRect l="-614" b="-1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bgerundetes Rechteck 21"/>
          <p:cNvSpPr/>
          <p:nvPr/>
        </p:nvSpPr>
        <p:spPr>
          <a:xfrm>
            <a:off x="522514" y="2307771"/>
            <a:ext cx="1646219" cy="420915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Beispiele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5276673" y="2307791"/>
                <a:ext cx="163865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𝒌𝒈𝑽</m:t>
                      </m:r>
                      <m:d>
                        <m:dPr>
                          <m:ctrlPr>
                            <a:rPr lang="de-DE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</m:oMath>
                  </m:oMathPara>
                </a14:m>
                <a:endParaRPr lang="de-DE" sz="28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6673" y="2307791"/>
                <a:ext cx="1638654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674914" y="3396734"/>
                <a:ext cx="989585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𝕍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𝟏𝟖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𝟐𝟏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𝟐𝟒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𝟐𝟕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𝟑𝟎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𝟑𝟑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𝟑𝟔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𝟑𝟗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𝟒𝟐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𝟒𝟓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𝟒𝟖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𝟓𝟏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𝟓𝟒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𝟓𝟕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,…</m:t>
                          </m:r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914" y="3396734"/>
                <a:ext cx="9895851" cy="369332"/>
              </a:xfrm>
              <a:prstGeom prst="rect">
                <a:avLst/>
              </a:prstGeom>
              <a:blipFill>
                <a:blip r:embed="rId4"/>
                <a:stretch>
                  <a:fillRect l="-616" b="-1475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Pfeil nach unten 36"/>
          <p:cNvSpPr/>
          <p:nvPr/>
        </p:nvSpPr>
        <p:spPr>
          <a:xfrm>
            <a:off x="2950009" y="2949360"/>
            <a:ext cx="402112" cy="420914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Pfeil nach unten 37"/>
          <p:cNvSpPr/>
          <p:nvPr/>
        </p:nvSpPr>
        <p:spPr>
          <a:xfrm flipV="1">
            <a:off x="2405044" y="4434114"/>
            <a:ext cx="402112" cy="420914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feld 38"/>
              <p:cNvSpPr txBox="1"/>
              <p:nvPr/>
            </p:nvSpPr>
            <p:spPr>
              <a:xfrm>
                <a:off x="8636731" y="2307791"/>
                <a:ext cx="198701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𝒌𝒈𝑽</m:t>
                      </m:r>
                      <m:d>
                        <m:dPr>
                          <m:ctrlPr>
                            <a:rPr lang="de-DE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</m:oMath>
                  </m:oMathPara>
                </a14:m>
                <a:endParaRPr lang="de-DE" sz="2800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39" name="Textfeld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6731" y="2307791"/>
                <a:ext cx="1987019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feld 39"/>
              <p:cNvSpPr txBox="1"/>
              <p:nvPr/>
            </p:nvSpPr>
            <p:spPr>
              <a:xfrm>
                <a:off x="6897199" y="2312425"/>
                <a:ext cx="87883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de-DE" sz="28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0" name="Textfeld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7199" y="2312425"/>
                <a:ext cx="878830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feld 40"/>
              <p:cNvSpPr txBox="1"/>
              <p:nvPr/>
            </p:nvSpPr>
            <p:spPr>
              <a:xfrm>
                <a:off x="10623750" y="2293064"/>
                <a:ext cx="87883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𝟑𝟎</m:t>
                      </m:r>
                    </m:oMath>
                  </m:oMathPara>
                </a14:m>
                <a:endParaRPr lang="de-DE" sz="2800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41" name="Textfeld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3750" y="2293064"/>
                <a:ext cx="878830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feld 41"/>
              <p:cNvSpPr txBox="1"/>
              <p:nvPr/>
            </p:nvSpPr>
            <p:spPr>
              <a:xfrm>
                <a:off x="674914" y="4987054"/>
                <a:ext cx="1019400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𝕍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𝟏𝟒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𝟏𝟔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𝟏𝟖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𝟐𝟎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𝟐𝟐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𝟐𝟒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𝟐𝟔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𝟐𝟖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𝟑𝟎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𝟑𝟐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𝟑𝟒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𝟑𝟔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𝟑𝟖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𝟒𝟎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,…</m:t>
                          </m:r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914" y="4987054"/>
                <a:ext cx="10194009" cy="369332"/>
              </a:xfrm>
              <a:prstGeom prst="rect">
                <a:avLst/>
              </a:prstGeom>
              <a:blipFill>
                <a:blip r:embed="rId8"/>
                <a:stretch>
                  <a:fillRect l="-538" b="-1475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Pfeil nach unten 44"/>
          <p:cNvSpPr/>
          <p:nvPr/>
        </p:nvSpPr>
        <p:spPr>
          <a:xfrm>
            <a:off x="5279206" y="2955949"/>
            <a:ext cx="402112" cy="420914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Pfeil nach unten 45"/>
          <p:cNvSpPr/>
          <p:nvPr/>
        </p:nvSpPr>
        <p:spPr>
          <a:xfrm flipV="1">
            <a:off x="3803878" y="4418203"/>
            <a:ext cx="402112" cy="420914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Pfeil nach unten 46"/>
          <p:cNvSpPr/>
          <p:nvPr/>
        </p:nvSpPr>
        <p:spPr>
          <a:xfrm>
            <a:off x="7507161" y="4501442"/>
            <a:ext cx="402112" cy="420914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Abgerundetes Rechteck 47"/>
          <p:cNvSpPr/>
          <p:nvPr/>
        </p:nvSpPr>
        <p:spPr>
          <a:xfrm>
            <a:off x="348342" y="5853779"/>
            <a:ext cx="11495315" cy="8128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bg1"/>
                </a:solidFill>
              </a:rPr>
              <a:t>Das kleinste gemeinsame Vielfache mehrerer natürlicher Zahlen ist die kleinste Zahl, die Vielfaches aller dieser Zahlen ist.</a:t>
            </a:r>
            <a:endParaRPr lang="de-DE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969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4" grpId="0" animBg="1"/>
      <p:bldP spid="29" grpId="0" animBg="1"/>
      <p:bldP spid="30" grpId="0" animBg="1"/>
      <p:bldP spid="27" grpId="0" animBg="1"/>
      <p:bldP spid="28" grpId="0" animBg="1"/>
      <p:bldP spid="26" grpId="0" animBg="1"/>
      <p:bldP spid="25" grpId="0" animBg="1"/>
      <p:bldP spid="4" grpId="0"/>
      <p:bldP spid="5" grpId="0"/>
      <p:bldP spid="6" grpId="0"/>
      <p:bldP spid="7" grpId="0"/>
      <p:bldP spid="19" grpId="0" animBg="1"/>
      <p:bldP spid="20" grpId="0"/>
      <p:bldP spid="21" grpId="0"/>
      <p:bldP spid="22" grpId="0" animBg="1"/>
      <p:bldP spid="23" grpId="0"/>
      <p:bldP spid="24" grpId="0"/>
      <p:bldP spid="37" grpId="0" animBg="1"/>
      <p:bldP spid="38" grpId="0" animBg="1"/>
      <p:bldP spid="39" grpId="0"/>
      <p:bldP spid="40" grpId="0"/>
      <p:bldP spid="41" grpId="0"/>
      <p:bldP spid="42" grpId="0"/>
      <p:bldP spid="45" grpId="0" animBg="1"/>
      <p:bldP spid="46" grpId="0" animBg="1"/>
      <p:bldP spid="47" grpId="0" animBg="1"/>
      <p:bldP spid="48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Breitbild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4</cp:revision>
  <dcterms:created xsi:type="dcterms:W3CDTF">2020-06-08T10:31:30Z</dcterms:created>
  <dcterms:modified xsi:type="dcterms:W3CDTF">2020-06-08T10:59:36Z</dcterms:modified>
</cp:coreProperties>
</file>