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28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14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059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35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22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064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17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92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58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63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BA2FA-C610-4F6E-92C3-34EBEC47F954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D645-F237-4EAD-A599-FAB5BE034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15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llipse 30"/>
          <p:cNvSpPr/>
          <p:nvPr/>
        </p:nvSpPr>
        <p:spPr>
          <a:xfrm>
            <a:off x="61451" y="1325741"/>
            <a:ext cx="1050318" cy="47115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8064111" y="4072994"/>
            <a:ext cx="274320" cy="47115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43" name="Ellipse 42"/>
          <p:cNvSpPr/>
          <p:nvPr/>
        </p:nvSpPr>
        <p:spPr>
          <a:xfrm>
            <a:off x="7682953" y="4559564"/>
            <a:ext cx="274320" cy="47115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41" name="Ellipse 40"/>
          <p:cNvSpPr/>
          <p:nvPr/>
        </p:nvSpPr>
        <p:spPr>
          <a:xfrm>
            <a:off x="7682953" y="3576711"/>
            <a:ext cx="274320" cy="47115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30" name="Ellipse 29"/>
          <p:cNvSpPr/>
          <p:nvPr/>
        </p:nvSpPr>
        <p:spPr>
          <a:xfrm>
            <a:off x="7959316" y="2277935"/>
            <a:ext cx="274320" cy="47115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29" name="Ellipse 28"/>
          <p:cNvSpPr/>
          <p:nvPr/>
        </p:nvSpPr>
        <p:spPr>
          <a:xfrm>
            <a:off x="8313104" y="2797727"/>
            <a:ext cx="274320" cy="47115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4" name="Rechteck 3"/>
          <p:cNvSpPr/>
          <p:nvPr/>
        </p:nvSpPr>
        <p:spPr>
          <a:xfrm>
            <a:off x="403257" y="132695"/>
            <a:ext cx="113854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ggT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mit Hilfe von Vergleichen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ermitteln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22313" y="1332412"/>
            <a:ext cx="895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größter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081783" y="1332412"/>
            <a:ext cx="1478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gemeinsamer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624875" y="1332412"/>
            <a:ext cx="703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Teiler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282616" y="249700"/>
            <a:ext cx="287383" cy="80632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586610" y="249700"/>
            <a:ext cx="287383" cy="80632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938091" y="249700"/>
            <a:ext cx="287383" cy="80632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mit Pfeil 11"/>
          <p:cNvCxnSpPr>
            <a:stCxn id="8" idx="4"/>
            <a:endCxn id="5" idx="0"/>
          </p:cNvCxnSpPr>
          <p:nvPr/>
        </p:nvCxnSpPr>
        <p:spPr>
          <a:xfrm>
            <a:off x="426308" y="1056025"/>
            <a:ext cx="143692" cy="2763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>
            <a:stCxn id="9" idx="5"/>
            <a:endCxn id="6" idx="0"/>
          </p:cNvCxnSpPr>
          <p:nvPr/>
        </p:nvCxnSpPr>
        <p:spPr>
          <a:xfrm>
            <a:off x="831907" y="937941"/>
            <a:ext cx="989374" cy="3944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10" idx="5"/>
            <a:endCxn id="7" idx="0"/>
          </p:cNvCxnSpPr>
          <p:nvPr/>
        </p:nvCxnSpPr>
        <p:spPr>
          <a:xfrm>
            <a:off x="1183388" y="937941"/>
            <a:ext cx="1793154" cy="3944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704871" y="2370908"/>
                <a:ext cx="20842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𝒈𝒈𝑻</m:t>
                      </m:r>
                      <m:d>
                        <m:d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71" y="2370908"/>
                <a:ext cx="2084289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bgerundetes Rechteck 20"/>
          <p:cNvSpPr/>
          <p:nvPr/>
        </p:nvSpPr>
        <p:spPr>
          <a:xfrm>
            <a:off x="660494" y="1895900"/>
            <a:ext cx="1319349" cy="28085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6096001" y="2338949"/>
                <a:ext cx="28744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𝕋</m:t>
                          </m:r>
                        </m:e>
                        <m:sub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sub>
                      </m:sSub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2338949"/>
                <a:ext cx="287444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6096000" y="2817862"/>
                <a:ext cx="378597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𝕋</m:t>
                          </m:r>
                        </m:e>
                        <m:sub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sub>
                      </m:sSub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817862"/>
                <a:ext cx="3785973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Ellipse 26"/>
          <p:cNvSpPr/>
          <p:nvPr/>
        </p:nvSpPr>
        <p:spPr>
          <a:xfrm>
            <a:off x="7258901" y="2325661"/>
            <a:ext cx="274320" cy="471155"/>
          </a:xfrm>
          <a:prstGeom prst="ellipse">
            <a:avLst/>
          </a:prstGeom>
          <a:solidFill>
            <a:srgbClr val="CC0099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28" name="Ellipse 27"/>
          <p:cNvSpPr/>
          <p:nvPr/>
        </p:nvSpPr>
        <p:spPr>
          <a:xfrm>
            <a:off x="7283491" y="2817862"/>
            <a:ext cx="274320" cy="471155"/>
          </a:xfrm>
          <a:prstGeom prst="ellipse">
            <a:avLst/>
          </a:prstGeom>
          <a:solidFill>
            <a:srgbClr val="CC0099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2784420" y="2370908"/>
                <a:ext cx="66402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420" y="2370908"/>
                <a:ext cx="664028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bgerundetes Rechteck 34"/>
          <p:cNvSpPr/>
          <p:nvPr/>
        </p:nvSpPr>
        <p:spPr>
          <a:xfrm>
            <a:off x="6135368" y="1893658"/>
            <a:ext cx="2504049" cy="280852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Teilermengen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/>
              <p:cNvSpPr txBox="1"/>
              <p:nvPr/>
            </p:nvSpPr>
            <p:spPr>
              <a:xfrm>
                <a:off x="704871" y="3596846"/>
                <a:ext cx="26474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𝒈𝒈𝑻</m:t>
                      </m:r>
                      <m:d>
                        <m:d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𝟑𝟑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71" y="3596846"/>
                <a:ext cx="264745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3352327" y="3596846"/>
                <a:ext cx="66402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327" y="3596846"/>
                <a:ext cx="664028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/>
              <p:cNvSpPr txBox="1"/>
              <p:nvPr/>
            </p:nvSpPr>
            <p:spPr>
              <a:xfrm>
                <a:off x="6164967" y="3596846"/>
                <a:ext cx="28744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𝕋</m:t>
                          </m:r>
                        </m:e>
                        <m:sub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sub>
                      </m:sSub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967" y="3596846"/>
                <a:ext cx="2874441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6179006" y="4082563"/>
                <a:ext cx="448270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𝕋</m:t>
                          </m:r>
                        </m:e>
                        <m:sub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𝟐𝟒</m:t>
                          </m:r>
                        </m:sub>
                      </m:sSub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𝟐𝟒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006" y="4082563"/>
                <a:ext cx="4482702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6179006" y="4562517"/>
                <a:ext cx="30892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𝕋</m:t>
                          </m:r>
                        </m:e>
                        <m:sub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𝟑𝟑</m:t>
                          </m:r>
                        </m:sub>
                      </m:sSub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𝟑𝟑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006" y="4562517"/>
                <a:ext cx="3089244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bgerundetes Rechteck 43"/>
          <p:cNvSpPr/>
          <p:nvPr/>
        </p:nvSpPr>
        <p:spPr>
          <a:xfrm>
            <a:off x="339542" y="5423438"/>
            <a:ext cx="11495315" cy="8128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Der größte gemeinsame Teiler mehrerer natürlicher Zahlen ist die größte Zahl, die Teiler aller dieser Zahlen ist.</a:t>
            </a:r>
            <a:endParaRPr lang="de-DE" sz="2800" b="1" dirty="0">
              <a:solidFill>
                <a:schemeClr val="bg1"/>
              </a:solidFill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8948438" y="1890943"/>
            <a:ext cx="2504049" cy="280852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Teilbarkeitsregeln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47" name="Gekrümmter Verbinder 46"/>
          <p:cNvCxnSpPr>
            <a:stCxn id="45" idx="0"/>
            <a:endCxn id="35" idx="0"/>
          </p:cNvCxnSpPr>
          <p:nvPr/>
        </p:nvCxnSpPr>
        <p:spPr>
          <a:xfrm rot="16200000" flipH="1" flipV="1">
            <a:off x="8792570" y="485765"/>
            <a:ext cx="2715" cy="2813070"/>
          </a:xfrm>
          <a:prstGeom prst="curvedConnector3">
            <a:avLst>
              <a:gd name="adj1" fmla="val -2085547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80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2" grpId="0" animBg="1"/>
      <p:bldP spid="43" grpId="0" animBg="1"/>
      <p:bldP spid="41" grpId="0" animBg="1"/>
      <p:bldP spid="30" grpId="0" animBg="1"/>
      <p:bldP spid="29" grpId="0" animBg="1"/>
      <p:bldP spid="4" grpId="0"/>
      <p:bldP spid="5" grpId="0"/>
      <p:bldP spid="6" grpId="0"/>
      <p:bldP spid="7" grpId="0"/>
      <p:bldP spid="8" grpId="0"/>
      <p:bldP spid="9" grpId="0"/>
      <p:bldP spid="20" grpId="0"/>
      <p:bldP spid="21" grpId="0" animBg="1"/>
      <p:bldP spid="24" grpId="0"/>
      <p:bldP spid="26" grpId="0"/>
      <p:bldP spid="27" grpId="0" animBg="1"/>
      <p:bldP spid="28" grpId="0" animBg="1"/>
      <p:bldP spid="34" grpId="0"/>
      <p:bldP spid="35" grpId="0" animBg="1"/>
      <p:bldP spid="36" grpId="0"/>
      <p:bldP spid="37" grpId="0"/>
      <p:bldP spid="38" grpId="0"/>
      <p:bldP spid="39" grpId="0"/>
      <p:bldP spid="40" grpId="0"/>
      <p:bldP spid="44" grpId="0" animBg="1"/>
      <p:bldP spid="4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8</cp:revision>
  <dcterms:created xsi:type="dcterms:W3CDTF">2020-06-15T05:26:36Z</dcterms:created>
  <dcterms:modified xsi:type="dcterms:W3CDTF">2020-06-15T06:12:44Z</dcterms:modified>
</cp:coreProperties>
</file>