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284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14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059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35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22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64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17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92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3583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63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66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A2FA-C610-4F6E-92C3-34EBEC47F954}" type="datetimeFigureOut">
              <a:rPr lang="de-DE" smtClean="0"/>
              <a:t>15.06.2020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6D645-F237-4EAD-A599-FAB5BE0348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158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lipse 30"/>
          <p:cNvSpPr/>
          <p:nvPr/>
        </p:nvSpPr>
        <p:spPr>
          <a:xfrm>
            <a:off x="61451" y="1325741"/>
            <a:ext cx="1050318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/>
          <p:cNvSpPr/>
          <p:nvPr/>
        </p:nvSpPr>
        <p:spPr>
          <a:xfrm>
            <a:off x="8064111" y="4072994"/>
            <a:ext cx="274320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43" name="Ellipse 42"/>
          <p:cNvSpPr/>
          <p:nvPr/>
        </p:nvSpPr>
        <p:spPr>
          <a:xfrm>
            <a:off x="7682953" y="4559564"/>
            <a:ext cx="274320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41" name="Ellipse 40"/>
          <p:cNvSpPr/>
          <p:nvPr/>
        </p:nvSpPr>
        <p:spPr>
          <a:xfrm>
            <a:off x="7682953" y="3576711"/>
            <a:ext cx="274320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30" name="Ellipse 29"/>
          <p:cNvSpPr/>
          <p:nvPr/>
        </p:nvSpPr>
        <p:spPr>
          <a:xfrm>
            <a:off x="7959316" y="2277935"/>
            <a:ext cx="274320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29" name="Ellipse 28"/>
          <p:cNvSpPr/>
          <p:nvPr/>
        </p:nvSpPr>
        <p:spPr>
          <a:xfrm>
            <a:off x="8313104" y="2797727"/>
            <a:ext cx="274320" cy="47115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4" name="Rechteck 3"/>
          <p:cNvSpPr/>
          <p:nvPr/>
        </p:nvSpPr>
        <p:spPr>
          <a:xfrm>
            <a:off x="403257" y="132695"/>
            <a:ext cx="113854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ggT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mit Hilfe von Vergleichen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ermitteln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22313" y="1332412"/>
            <a:ext cx="895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größter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81783" y="1332412"/>
            <a:ext cx="1478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gemeinsamer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624875" y="1332412"/>
            <a:ext cx="703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Teiler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282616" y="249700"/>
            <a:ext cx="287383" cy="8063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586610" y="249700"/>
            <a:ext cx="287383" cy="8063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/>
          <p:cNvSpPr/>
          <p:nvPr/>
        </p:nvSpPr>
        <p:spPr>
          <a:xfrm>
            <a:off x="938091" y="249700"/>
            <a:ext cx="287383" cy="80632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Gerade Verbindung mit Pfeil 11"/>
          <p:cNvCxnSpPr>
            <a:stCxn id="8" idx="4"/>
            <a:endCxn id="5" idx="0"/>
          </p:cNvCxnSpPr>
          <p:nvPr/>
        </p:nvCxnSpPr>
        <p:spPr>
          <a:xfrm>
            <a:off x="426308" y="1056025"/>
            <a:ext cx="143692" cy="27638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mit Pfeil 13"/>
          <p:cNvCxnSpPr>
            <a:stCxn id="9" idx="5"/>
            <a:endCxn id="6" idx="0"/>
          </p:cNvCxnSpPr>
          <p:nvPr/>
        </p:nvCxnSpPr>
        <p:spPr>
          <a:xfrm>
            <a:off x="831907" y="937941"/>
            <a:ext cx="989374" cy="3944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mit Pfeil 16"/>
          <p:cNvCxnSpPr>
            <a:stCxn id="10" idx="5"/>
            <a:endCxn id="7" idx="0"/>
          </p:cNvCxnSpPr>
          <p:nvPr/>
        </p:nvCxnSpPr>
        <p:spPr>
          <a:xfrm>
            <a:off x="1183388" y="937941"/>
            <a:ext cx="1793154" cy="39447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704871" y="2370908"/>
                <a:ext cx="208428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71" y="2370908"/>
                <a:ext cx="208428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s Rechteck 20"/>
          <p:cNvSpPr/>
          <p:nvPr/>
        </p:nvSpPr>
        <p:spPr>
          <a:xfrm>
            <a:off x="660494" y="1895900"/>
            <a:ext cx="1319349" cy="280852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Beispiele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feld 23"/>
              <p:cNvSpPr txBox="1"/>
              <p:nvPr/>
            </p:nvSpPr>
            <p:spPr>
              <a:xfrm>
                <a:off x="6096001" y="2338949"/>
                <a:ext cx="28744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sub>
                      </m:sSub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1" y="2338949"/>
                <a:ext cx="2874441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6096000" y="2817862"/>
                <a:ext cx="378597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sub>
                      </m:sSub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𝟐𝟎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817862"/>
                <a:ext cx="3785973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Ellipse 26"/>
          <p:cNvSpPr/>
          <p:nvPr/>
        </p:nvSpPr>
        <p:spPr>
          <a:xfrm>
            <a:off x="7258901" y="2325661"/>
            <a:ext cx="274320" cy="471155"/>
          </a:xfrm>
          <a:prstGeom prst="ellipse">
            <a:avLst/>
          </a:prstGeom>
          <a:solidFill>
            <a:srgbClr val="CC00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p:sp>
        <p:nvSpPr>
          <p:cNvPr id="28" name="Ellipse 27"/>
          <p:cNvSpPr/>
          <p:nvPr/>
        </p:nvSpPr>
        <p:spPr>
          <a:xfrm>
            <a:off x="7283491" y="2817862"/>
            <a:ext cx="274320" cy="471155"/>
          </a:xfrm>
          <a:prstGeom prst="ellipse">
            <a:avLst/>
          </a:prstGeom>
          <a:solidFill>
            <a:srgbClr val="CC0099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/>
              <p:cNvSpPr txBox="1"/>
              <p:nvPr/>
            </p:nvSpPr>
            <p:spPr>
              <a:xfrm>
                <a:off x="2784420" y="2370908"/>
                <a:ext cx="6640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4420" y="2370908"/>
                <a:ext cx="66402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bgerundetes Rechteck 34"/>
          <p:cNvSpPr/>
          <p:nvPr/>
        </p:nvSpPr>
        <p:spPr>
          <a:xfrm>
            <a:off x="6135368" y="1893658"/>
            <a:ext cx="2504049" cy="28085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Teilermengen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feld 35"/>
              <p:cNvSpPr txBox="1"/>
              <p:nvPr/>
            </p:nvSpPr>
            <p:spPr>
              <a:xfrm>
                <a:off x="704871" y="3596846"/>
                <a:ext cx="264745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𝒈𝒈𝑻</m:t>
                      </m:r>
                      <m:d>
                        <m:d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𝟑𝟑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871" y="3596846"/>
                <a:ext cx="2647456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feld 36"/>
              <p:cNvSpPr txBox="1"/>
              <p:nvPr/>
            </p:nvSpPr>
            <p:spPr>
              <a:xfrm>
                <a:off x="3352327" y="3596846"/>
                <a:ext cx="66402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327" y="3596846"/>
                <a:ext cx="66402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6164967" y="3596846"/>
                <a:ext cx="287444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sub>
                      </m:sSub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4967" y="3596846"/>
                <a:ext cx="287444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feld 38"/>
              <p:cNvSpPr txBox="1"/>
              <p:nvPr/>
            </p:nvSpPr>
            <p:spPr>
              <a:xfrm>
                <a:off x="6179006" y="4082563"/>
                <a:ext cx="4482702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sub>
                      </m:sSub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𝟐𝟒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39" name="Textfeld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006" y="4082563"/>
                <a:ext cx="4482702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feld 39"/>
              <p:cNvSpPr txBox="1"/>
              <p:nvPr/>
            </p:nvSpPr>
            <p:spPr>
              <a:xfrm>
                <a:off x="6179006" y="4562517"/>
                <a:ext cx="308924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𝕋</m:t>
                          </m:r>
                        </m:e>
                        <m:sub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𝟑𝟑</m:t>
                          </m:r>
                        </m:sub>
                      </m:sSub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𝟑𝟑</m:t>
                          </m:r>
                        </m:e>
                      </m:d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40" name="Textfeld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9006" y="4562517"/>
                <a:ext cx="3089244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bgerundetes Rechteck 43"/>
          <p:cNvSpPr/>
          <p:nvPr/>
        </p:nvSpPr>
        <p:spPr>
          <a:xfrm>
            <a:off x="339542" y="5423438"/>
            <a:ext cx="11495315" cy="81280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Der größte gemeinsame Teiler mehrerer natürlicher Zahlen ist die größte Zahl, die Teiler aller dieser Zahlen ist.</a:t>
            </a:r>
            <a:endParaRPr lang="de-DE" sz="2800" b="1" dirty="0">
              <a:solidFill>
                <a:schemeClr val="bg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8948438" y="1890943"/>
            <a:ext cx="2504049" cy="280852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Teilbarkeitsregeln</a:t>
            </a:r>
            <a:endParaRPr lang="de-DE" b="1" dirty="0">
              <a:solidFill>
                <a:schemeClr val="tx1"/>
              </a:solidFill>
            </a:endParaRPr>
          </a:p>
        </p:txBody>
      </p:sp>
      <p:cxnSp>
        <p:nvCxnSpPr>
          <p:cNvPr id="47" name="Gekrümmter Verbinder 46"/>
          <p:cNvCxnSpPr>
            <a:stCxn id="45" idx="0"/>
            <a:endCxn id="35" idx="0"/>
          </p:cNvCxnSpPr>
          <p:nvPr/>
        </p:nvCxnSpPr>
        <p:spPr>
          <a:xfrm rot="16200000" flipH="1" flipV="1">
            <a:off x="8792570" y="485765"/>
            <a:ext cx="2715" cy="2813070"/>
          </a:xfrm>
          <a:prstGeom prst="curvedConnector3">
            <a:avLst>
              <a:gd name="adj1" fmla="val -20855470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80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42" grpId="0" animBg="1"/>
      <p:bldP spid="43" grpId="0" animBg="1"/>
      <p:bldP spid="41" grpId="0" animBg="1"/>
      <p:bldP spid="30" grpId="0" animBg="1"/>
      <p:bldP spid="29" grpId="0" animBg="1"/>
      <p:bldP spid="4" grpId="0"/>
      <p:bldP spid="5" grpId="0"/>
      <p:bldP spid="6" grpId="0"/>
      <p:bldP spid="7" grpId="0"/>
      <p:bldP spid="8" grpId="0"/>
      <p:bldP spid="9" grpId="0"/>
      <p:bldP spid="20" grpId="0"/>
      <p:bldP spid="21" grpId="0" animBg="1"/>
      <p:bldP spid="24" grpId="0"/>
      <p:bldP spid="26" grpId="0"/>
      <p:bldP spid="27" grpId="0" animBg="1"/>
      <p:bldP spid="28" grpId="0" animBg="1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4" grpId="0" animBg="1"/>
      <p:bldP spid="45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Breitbild</PresentationFormat>
  <Paragraphs>17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8</cp:revision>
  <dcterms:created xsi:type="dcterms:W3CDTF">2020-06-15T05:26:36Z</dcterms:created>
  <dcterms:modified xsi:type="dcterms:W3CDTF">2020-06-15T06:12:44Z</dcterms:modified>
</cp:coreProperties>
</file>