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96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72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26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09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62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878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86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53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30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9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9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15ED-5812-4E4A-AE6C-E7EE684CCC27}" type="datetimeFigureOut">
              <a:rPr lang="de-DE" smtClean="0"/>
              <a:t>15.06.2020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42847-6AA2-41EE-82E3-77CF3E0490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04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bgerundetes Rechteck 24"/>
          <p:cNvSpPr/>
          <p:nvPr/>
        </p:nvSpPr>
        <p:spPr>
          <a:xfrm>
            <a:off x="5533157" y="4312920"/>
            <a:ext cx="326572" cy="106780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Abgerundetes Rechteck 25"/>
          <p:cNvSpPr/>
          <p:nvPr/>
        </p:nvSpPr>
        <p:spPr>
          <a:xfrm>
            <a:off x="5827644" y="4312088"/>
            <a:ext cx="326572" cy="106780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/>
        </p:nvSpPr>
        <p:spPr>
          <a:xfrm>
            <a:off x="6400798" y="2619103"/>
            <a:ext cx="326572" cy="83400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-35808" y="0"/>
            <a:ext cx="1226361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ggT</a:t>
            </a:r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mit Hilfe der Primfaktorzerlegung ermitteln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527991" y="1108533"/>
            <a:ext cx="3161211" cy="365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größter gemeinsamer Teiler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677797" y="2619103"/>
                <a:ext cx="20842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𝒈𝒈𝑻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97" y="2619103"/>
                <a:ext cx="2084289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5018314" y="2696046"/>
                <a:ext cx="16382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     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314" y="2696046"/>
                <a:ext cx="1638269" cy="276999"/>
              </a:xfrm>
              <a:prstGeom prst="rect">
                <a:avLst/>
              </a:prstGeom>
              <a:blipFill>
                <a:blip r:embed="rId3"/>
                <a:stretch>
                  <a:fillRect l="-3346" r="-334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5018314" y="3161955"/>
                <a:ext cx="16366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314" y="3161955"/>
                <a:ext cx="1636666" cy="276999"/>
              </a:xfrm>
              <a:prstGeom prst="rect">
                <a:avLst/>
              </a:prstGeom>
              <a:blipFill>
                <a:blip r:embed="rId4"/>
                <a:stretch>
                  <a:fillRect l="-2974" r="-2974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 Verbindung mit Pfeil 10"/>
          <p:cNvCxnSpPr/>
          <p:nvPr/>
        </p:nvCxnSpPr>
        <p:spPr>
          <a:xfrm>
            <a:off x="5670367" y="2473547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5976621" y="2473547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6242418" y="2473547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6564084" y="2473547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2725612" y="2619103"/>
                <a:ext cx="6640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612" y="2619103"/>
                <a:ext cx="664028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709895" y="4312921"/>
                <a:ext cx="26474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𝒈𝒈𝑻</m:t>
                      </m:r>
                      <m:d>
                        <m:d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𝟐𝟖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895" y="4312921"/>
                <a:ext cx="264745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5018314" y="4383885"/>
                <a:ext cx="1380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314" y="4383885"/>
                <a:ext cx="1380185" cy="276999"/>
              </a:xfrm>
              <a:prstGeom prst="rect">
                <a:avLst/>
              </a:prstGeom>
              <a:blipFill>
                <a:blip r:embed="rId7"/>
                <a:stretch>
                  <a:fillRect l="-3524" r="-396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018314" y="4743808"/>
                <a:ext cx="17905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314" y="4743808"/>
                <a:ext cx="1790555" cy="276999"/>
              </a:xfrm>
              <a:prstGeom prst="rect">
                <a:avLst/>
              </a:prstGeom>
              <a:blipFill>
                <a:blip r:embed="rId8"/>
                <a:stretch>
                  <a:fillRect l="-2381" r="-272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5018314" y="5103731"/>
                <a:ext cx="20983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314" y="5103731"/>
                <a:ext cx="2098331" cy="276999"/>
              </a:xfrm>
              <a:prstGeom prst="rect">
                <a:avLst/>
              </a:prstGeom>
              <a:blipFill>
                <a:blip r:embed="rId9"/>
                <a:stretch>
                  <a:fillRect l="-2035" r="-261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Gerade Verbindung mit Pfeil 19"/>
          <p:cNvCxnSpPr/>
          <p:nvPr/>
        </p:nvCxnSpPr>
        <p:spPr>
          <a:xfrm>
            <a:off x="5670367" y="4386374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5963558" y="4378598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6268544" y="4378598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6668127" y="4386374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>
            <a:off x="7001076" y="4391043"/>
            <a:ext cx="26126" cy="96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5018314" y="5538059"/>
            <a:ext cx="2155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5591074" y="5557652"/>
                <a:ext cx="4776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074" y="5557652"/>
                <a:ext cx="477695" cy="276999"/>
              </a:xfrm>
              <a:prstGeom prst="rect">
                <a:avLst/>
              </a:prstGeom>
              <a:blipFill>
                <a:blip r:embed="rId10"/>
                <a:stretch>
                  <a:fillRect l="-10127" r="-1139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3360338" y="4312921"/>
                <a:ext cx="66402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338" y="4312921"/>
                <a:ext cx="664028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bgerundetes Rechteck 32"/>
          <p:cNvSpPr/>
          <p:nvPr/>
        </p:nvSpPr>
        <p:spPr>
          <a:xfrm>
            <a:off x="8474850" y="1750210"/>
            <a:ext cx="3227294" cy="3361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1. Schritt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8474850" y="2138628"/>
            <a:ext cx="3227294" cy="134270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Zerlege alle Zahlen für die Bestimmung des </a:t>
            </a:r>
            <a:r>
              <a:rPr lang="de-DE" dirty="0" err="1" smtClean="0">
                <a:solidFill>
                  <a:schemeClr val="tx1"/>
                </a:solidFill>
              </a:rPr>
              <a:t>ggT</a:t>
            </a:r>
            <a:r>
              <a:rPr lang="de-DE" dirty="0" err="1" smtClean="0">
                <a:solidFill>
                  <a:schemeClr val="tx1"/>
                </a:solidFill>
              </a:rPr>
              <a:t>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in ihre </a:t>
            </a:r>
            <a:r>
              <a:rPr lang="de-DE" dirty="0" smtClean="0">
                <a:solidFill>
                  <a:schemeClr val="tx1"/>
                </a:solidFill>
              </a:rPr>
              <a:t>Primfaktoren. Schreibe gleiche Primfaktoren untereinander.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8474850" y="3533578"/>
            <a:ext cx="3227294" cy="3361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2. Schritt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8474850" y="3921996"/>
            <a:ext cx="3227294" cy="9342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Kommen in einer Spalte die gleichen Primfaktoren vor, so notiere diese.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7" name="Abgerundetes Rechteck 36"/>
          <p:cNvSpPr/>
          <p:nvPr/>
        </p:nvSpPr>
        <p:spPr>
          <a:xfrm>
            <a:off x="8474850" y="4929397"/>
            <a:ext cx="3227294" cy="3361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3. Schritt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8474850" y="5338718"/>
            <a:ext cx="3227294" cy="9342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Multipliziere </a:t>
            </a:r>
            <a:r>
              <a:rPr lang="de-DE" dirty="0" smtClean="0">
                <a:solidFill>
                  <a:schemeClr val="tx1"/>
                </a:solidFill>
              </a:rPr>
              <a:t>die spaltenweise vorkommenden Primfaktoren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39" name="Gerader Verbinder 38"/>
          <p:cNvCxnSpPr/>
          <p:nvPr/>
        </p:nvCxnSpPr>
        <p:spPr>
          <a:xfrm>
            <a:off x="5024844" y="3587153"/>
            <a:ext cx="2155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6473514" y="3648571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514" y="3648571"/>
                <a:ext cx="181140" cy="276999"/>
              </a:xfrm>
              <a:prstGeom prst="rect">
                <a:avLst/>
              </a:prstGeom>
              <a:blipFill>
                <a:blip r:embed="rId12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721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9" grpId="0" animBg="1"/>
      <p:bldP spid="4" grpId="0"/>
      <p:bldP spid="5" grpId="0" animBg="1"/>
      <p:bldP spid="6" grpId="0"/>
      <p:bldP spid="7" grpId="0"/>
      <p:bldP spid="8" grpId="0"/>
      <p:bldP spid="15" grpId="0"/>
      <p:bldP spid="16" grpId="0"/>
      <p:bldP spid="17" grpId="0"/>
      <p:bldP spid="18" grpId="0"/>
      <p:bldP spid="19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2020-06-15T06:59:22Z</dcterms:created>
  <dcterms:modified xsi:type="dcterms:W3CDTF">2020-06-15T07:27:43Z</dcterms:modified>
</cp:coreProperties>
</file>