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62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3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03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23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35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88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2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90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10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15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00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A37D-55F3-4A2C-8D9B-40A42CB90C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2822-FD38-49FF-BF08-22EF623045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6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Ellipse 82"/>
          <p:cNvSpPr/>
          <p:nvPr/>
        </p:nvSpPr>
        <p:spPr>
          <a:xfrm>
            <a:off x="9736326" y="5799522"/>
            <a:ext cx="283158" cy="4096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8744866" y="5799522"/>
            <a:ext cx="283158" cy="4096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Ellipse 80"/>
          <p:cNvSpPr/>
          <p:nvPr/>
        </p:nvSpPr>
        <p:spPr>
          <a:xfrm>
            <a:off x="8422222" y="5791151"/>
            <a:ext cx="283158" cy="4096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/>
          <p:cNvSpPr/>
          <p:nvPr/>
        </p:nvSpPr>
        <p:spPr>
          <a:xfrm>
            <a:off x="9745779" y="5286819"/>
            <a:ext cx="283158" cy="4096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Ellipse 70"/>
          <p:cNvSpPr/>
          <p:nvPr/>
        </p:nvSpPr>
        <p:spPr>
          <a:xfrm>
            <a:off x="7900273" y="3415160"/>
            <a:ext cx="283158" cy="4096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/>
          <p:cNvSpPr/>
          <p:nvPr/>
        </p:nvSpPr>
        <p:spPr>
          <a:xfrm>
            <a:off x="7565379" y="2883179"/>
            <a:ext cx="283158" cy="4096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Abgerundetes Rechteck 66"/>
          <p:cNvSpPr/>
          <p:nvPr/>
        </p:nvSpPr>
        <p:spPr>
          <a:xfrm>
            <a:off x="9391293" y="5301713"/>
            <a:ext cx="222068" cy="89849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Abgerundetes Rechteck 65"/>
          <p:cNvSpPr/>
          <p:nvPr/>
        </p:nvSpPr>
        <p:spPr>
          <a:xfrm>
            <a:off x="9108343" y="5305606"/>
            <a:ext cx="222068" cy="89849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/>
          <p:cNvSpPr/>
          <p:nvPr/>
        </p:nvSpPr>
        <p:spPr>
          <a:xfrm>
            <a:off x="8229695" y="2943238"/>
            <a:ext cx="222068" cy="89849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8511396" y="2943239"/>
            <a:ext cx="222068" cy="89849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160482" y="106205"/>
            <a:ext cx="9871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Vollständiges Kürzen von Brüchen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14990" y="1312945"/>
            <a:ext cx="11796621" cy="33722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bg1"/>
                </a:solidFill>
              </a:rPr>
              <a:t>Man kürzt einen Bruch, indem man den Zähler und den Nenner durch dieselbe Zahl dividiert. Der Wert des Bruches verändert sich dabei nicht!</a:t>
            </a:r>
            <a:endParaRPr lang="de-DE" sz="1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671607" y="2629951"/>
                <a:ext cx="51937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07" y="2629951"/>
                <a:ext cx="519373" cy="57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bgerundetes Rechteck 7"/>
          <p:cNvSpPr/>
          <p:nvPr/>
        </p:nvSpPr>
        <p:spPr>
          <a:xfrm>
            <a:off x="122270" y="1802586"/>
            <a:ext cx="1618048" cy="32657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3998695" y="2078558"/>
                <a:ext cx="51937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695" y="2078558"/>
                <a:ext cx="519373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4963434" y="2078556"/>
                <a:ext cx="741292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434" y="2078556"/>
                <a:ext cx="741292" cy="5761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6037882" y="2078555"/>
                <a:ext cx="587405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882" y="2078555"/>
                <a:ext cx="587405" cy="57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4963434" y="24693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5</a:t>
            </a:r>
            <a:endParaRPr lang="de-DE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6037882" y="24602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7</a:t>
            </a:r>
            <a:endParaRPr lang="de-DE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3998695" y="3212790"/>
                <a:ext cx="14763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𝒈𝒈𝑻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𝟏𝟎𝟓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695" y="3212790"/>
                <a:ext cx="1476366" cy="276999"/>
              </a:xfrm>
              <a:prstGeom prst="rect">
                <a:avLst/>
              </a:prstGeom>
              <a:blipFill>
                <a:blip r:embed="rId6"/>
                <a:stretch>
                  <a:fillRect l="-5372" t="-2222" r="-5785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7056292" y="2974778"/>
                <a:ext cx="1687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b="1" i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292" y="2974778"/>
                <a:ext cx="1687962" cy="276999"/>
              </a:xfrm>
              <a:prstGeom prst="rect">
                <a:avLst/>
              </a:prstGeom>
              <a:blipFill>
                <a:blip r:embed="rId7"/>
                <a:stretch>
                  <a:fillRect l="-2899" r="-3261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6896959" y="3470595"/>
                <a:ext cx="18771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𝟏𝟎𝟓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b="1" i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959" y="3470595"/>
                <a:ext cx="1877117" cy="276999"/>
              </a:xfrm>
              <a:prstGeom prst="rect">
                <a:avLst/>
              </a:prstGeom>
              <a:blipFill>
                <a:blip r:embed="rId8"/>
                <a:stretch>
                  <a:fillRect l="-1299" r="-162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5475061" y="3244305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5061" y="3244305"/>
                <a:ext cx="565861" cy="276999"/>
              </a:xfrm>
              <a:prstGeom prst="rect">
                <a:avLst/>
              </a:prstGeom>
              <a:blipFill>
                <a:blip r:embed="rId9"/>
                <a:stretch>
                  <a:fillRect l="-3226" r="-1075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9285822" y="3062172"/>
                <a:ext cx="51937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822" y="3062172"/>
                <a:ext cx="519373" cy="5782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9950707" y="3056628"/>
                <a:ext cx="587405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0707" y="3056628"/>
                <a:ext cx="587405" cy="57823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/>
          <p:cNvSpPr txBox="1"/>
          <p:nvPr/>
        </p:nvSpPr>
        <p:spPr>
          <a:xfrm>
            <a:off x="9911281" y="336430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35</a:t>
            </a:r>
            <a:endParaRPr lang="de-DE" sz="1200" dirty="0"/>
          </a:p>
        </p:txBody>
      </p:sp>
      <p:cxnSp>
        <p:nvCxnSpPr>
          <p:cNvPr id="25" name="Gerade Verbindung mit Pfeil 24"/>
          <p:cNvCxnSpPr>
            <a:stCxn id="7" idx="3"/>
            <a:endCxn id="9" idx="1"/>
          </p:cNvCxnSpPr>
          <p:nvPr/>
        </p:nvCxnSpPr>
        <p:spPr>
          <a:xfrm flipV="1">
            <a:off x="1190980" y="2367676"/>
            <a:ext cx="2807715" cy="551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7" idx="3"/>
            <a:endCxn id="14" idx="1"/>
          </p:cNvCxnSpPr>
          <p:nvPr/>
        </p:nvCxnSpPr>
        <p:spPr>
          <a:xfrm>
            <a:off x="1190980" y="2919069"/>
            <a:ext cx="2807715" cy="432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 rot="20951118">
            <a:off x="1452843" y="2309775"/>
            <a:ext cx="1868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/>
                </a:solidFill>
              </a:rPr>
              <a:t>Teilbarkeitsregeln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 rot="571831">
            <a:off x="1862823" y="3127161"/>
            <a:ext cx="144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/>
                </a:solidFill>
              </a:rPr>
              <a:t>Primfaktoren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4" name="Pfeil nach rechts 33"/>
          <p:cNvSpPr/>
          <p:nvPr/>
        </p:nvSpPr>
        <p:spPr>
          <a:xfrm>
            <a:off x="6301096" y="3244305"/>
            <a:ext cx="335689" cy="245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Pfeil nach rechts 34"/>
          <p:cNvSpPr/>
          <p:nvPr/>
        </p:nvSpPr>
        <p:spPr>
          <a:xfrm>
            <a:off x="8832906" y="3260062"/>
            <a:ext cx="335689" cy="245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3756910" y="4478856"/>
                <a:ext cx="673261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𝟏𝟖𝟐𝟎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𝟗𝟐𝟒𝟎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910" y="4478856"/>
                <a:ext cx="673261" cy="5782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690673" y="4987153"/>
                <a:ext cx="673261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𝟏𝟖𝟐𝟎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𝟗𝟐𝟒𝟎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673" y="4987153"/>
                <a:ext cx="673261" cy="578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Gerade Verbindung mit Pfeil 37"/>
          <p:cNvCxnSpPr>
            <a:stCxn id="37" idx="3"/>
            <a:endCxn id="36" idx="1"/>
          </p:cNvCxnSpPr>
          <p:nvPr/>
        </p:nvCxnSpPr>
        <p:spPr>
          <a:xfrm flipV="1">
            <a:off x="1363934" y="4767974"/>
            <a:ext cx="2392976" cy="508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37" idx="3"/>
            <a:endCxn id="56" idx="1"/>
          </p:cNvCxnSpPr>
          <p:nvPr/>
        </p:nvCxnSpPr>
        <p:spPr>
          <a:xfrm>
            <a:off x="1363934" y="5276271"/>
            <a:ext cx="2450851" cy="519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 rot="20887483">
            <a:off x="1534799" y="4682516"/>
            <a:ext cx="1868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/>
                </a:solidFill>
              </a:rPr>
              <a:t>Teilbarkeitsregeln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 rot="776752">
            <a:off x="1881270" y="5556228"/>
            <a:ext cx="144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/>
                </a:solidFill>
              </a:rPr>
              <a:t>Primfaktoren</a:t>
            </a:r>
            <a:endParaRPr lang="de-DE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4568929" y="4470564"/>
                <a:ext cx="104907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𝟗𝟏𝟎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𝟒𝟔𝟐𝟎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929" y="4470564"/>
                <a:ext cx="1049070" cy="578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feld 46"/>
          <p:cNvSpPr txBox="1"/>
          <p:nvPr/>
        </p:nvSpPr>
        <p:spPr>
          <a:xfrm>
            <a:off x="4568929" y="48613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</a:t>
            </a:r>
            <a:endParaRPr lang="de-DE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5684214" y="4470564"/>
                <a:ext cx="1049069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𝟒𝟓𝟓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𝟐𝟑𝟏𝟎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214" y="4470564"/>
                <a:ext cx="1049069" cy="58451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feld 48"/>
          <p:cNvSpPr txBox="1"/>
          <p:nvPr/>
        </p:nvSpPr>
        <p:spPr>
          <a:xfrm>
            <a:off x="5684214" y="48613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</a:t>
            </a:r>
            <a:endParaRPr lang="de-DE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6776427" y="4470564"/>
                <a:ext cx="895181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𝟒𝟔𝟐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427" y="4470564"/>
                <a:ext cx="895181" cy="5782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feld 50"/>
          <p:cNvSpPr txBox="1"/>
          <p:nvPr/>
        </p:nvSpPr>
        <p:spPr>
          <a:xfrm>
            <a:off x="6776427" y="48613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5</a:t>
            </a:r>
            <a:endParaRPr lang="de-DE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7723420" y="4470564"/>
                <a:ext cx="741292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𝟔𝟔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420" y="4470564"/>
                <a:ext cx="741292" cy="57823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feld 52"/>
          <p:cNvSpPr txBox="1"/>
          <p:nvPr/>
        </p:nvSpPr>
        <p:spPr>
          <a:xfrm>
            <a:off x="7723420" y="48613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7</a:t>
            </a:r>
            <a:endParaRPr lang="de-DE" sz="1200" dirty="0"/>
          </a:p>
        </p:txBody>
      </p:sp>
      <p:sp>
        <p:nvSpPr>
          <p:cNvPr id="54" name="Abgerundetes Rechteck 53"/>
          <p:cNvSpPr/>
          <p:nvPr/>
        </p:nvSpPr>
        <p:spPr>
          <a:xfrm>
            <a:off x="8181935" y="5301713"/>
            <a:ext cx="222068" cy="89849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Abgerundetes Rechteck 54"/>
          <p:cNvSpPr/>
          <p:nvPr/>
        </p:nvSpPr>
        <p:spPr>
          <a:xfrm>
            <a:off x="7855838" y="5301714"/>
            <a:ext cx="222068" cy="89849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3814785" y="5657318"/>
                <a:ext cx="18899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𝒈𝒈𝑻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𝟏𝟖𝟐𝟎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𝟗𝟐𝟒𝟎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785" y="5657318"/>
                <a:ext cx="1889941" cy="276999"/>
              </a:xfrm>
              <a:prstGeom prst="rect">
                <a:avLst/>
              </a:prstGeom>
              <a:blipFill>
                <a:blip r:embed="rId18"/>
                <a:stretch>
                  <a:fillRect l="-3871" t="-2222" r="-419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7018372" y="5365633"/>
                <a:ext cx="3021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𝟏𝟖𝟐𝟎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    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de-DE" b="1" i="1" dirty="0"/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372" y="5365633"/>
                <a:ext cx="3021660" cy="276999"/>
              </a:xfrm>
              <a:prstGeom prst="rect">
                <a:avLst/>
              </a:prstGeom>
              <a:blipFill>
                <a:blip r:embed="rId19"/>
                <a:stretch>
                  <a:fillRect l="-1210" r="-161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7021356" y="5843514"/>
                <a:ext cx="30184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𝟗𝟐𝟒𝟎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de-DE" b="1" i="1" dirty="0"/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356" y="5843514"/>
                <a:ext cx="3018455" cy="276999"/>
              </a:xfrm>
              <a:prstGeom prst="rect">
                <a:avLst/>
              </a:prstGeom>
              <a:blipFill>
                <a:blip r:embed="rId20"/>
                <a:stretch>
                  <a:fillRect l="-1414" r="-1414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5759231" y="5661023"/>
                <a:ext cx="703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𝟏𝟒𝟎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231" y="5661023"/>
                <a:ext cx="703719" cy="276999"/>
              </a:xfrm>
              <a:prstGeom prst="rect">
                <a:avLst/>
              </a:prstGeom>
              <a:blipFill>
                <a:blip r:embed="rId21"/>
                <a:stretch>
                  <a:fillRect l="-3478" r="-869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feld 59"/>
              <p:cNvSpPr txBox="1"/>
              <p:nvPr/>
            </p:nvSpPr>
            <p:spPr>
              <a:xfrm>
                <a:off x="10401942" y="5399065"/>
                <a:ext cx="673261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𝟏𝟖𝟐𝟎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𝟗𝟐𝟒𝟎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1942" y="5399065"/>
                <a:ext cx="673261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Pfeil nach rechts 62"/>
          <p:cNvSpPr/>
          <p:nvPr/>
        </p:nvSpPr>
        <p:spPr>
          <a:xfrm>
            <a:off x="6624785" y="5657318"/>
            <a:ext cx="335689" cy="245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Pfeil nach rechts 63"/>
          <p:cNvSpPr/>
          <p:nvPr/>
        </p:nvSpPr>
        <p:spPr>
          <a:xfrm>
            <a:off x="10014180" y="5612141"/>
            <a:ext cx="335689" cy="245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feld 67"/>
              <p:cNvSpPr txBox="1"/>
              <p:nvPr/>
            </p:nvSpPr>
            <p:spPr>
              <a:xfrm>
                <a:off x="11106642" y="5399065"/>
                <a:ext cx="74129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𝟔𝟔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68" name="Textfeld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6642" y="5399065"/>
                <a:ext cx="741293" cy="57823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feld 68"/>
          <p:cNvSpPr txBox="1"/>
          <p:nvPr/>
        </p:nvSpPr>
        <p:spPr>
          <a:xfrm>
            <a:off x="11027101" y="576430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140</a:t>
            </a:r>
            <a:endParaRPr lang="de-DE" sz="1200" dirty="0"/>
          </a:p>
        </p:txBody>
      </p:sp>
      <p:cxnSp>
        <p:nvCxnSpPr>
          <p:cNvPr id="73" name="Gekrümmter Verbinder 72"/>
          <p:cNvCxnSpPr>
            <a:stCxn id="70" idx="0"/>
            <a:endCxn id="22" idx="0"/>
          </p:cNvCxnSpPr>
          <p:nvPr/>
        </p:nvCxnSpPr>
        <p:spPr>
          <a:xfrm rot="16200000" flipH="1">
            <a:off x="8888959" y="1701177"/>
            <a:ext cx="173449" cy="2537452"/>
          </a:xfrm>
          <a:prstGeom prst="curvedConnector3">
            <a:avLst>
              <a:gd name="adj1" fmla="val -1317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krümmter Verbinder 75"/>
          <p:cNvCxnSpPr>
            <a:stCxn id="71" idx="4"/>
            <a:endCxn id="22" idx="2"/>
          </p:cNvCxnSpPr>
          <p:nvPr/>
        </p:nvCxnSpPr>
        <p:spPr>
          <a:xfrm rot="5400000" flipH="1" flipV="1">
            <a:off x="9048162" y="2628553"/>
            <a:ext cx="189937" cy="2202558"/>
          </a:xfrm>
          <a:prstGeom prst="curvedConnector3">
            <a:avLst>
              <a:gd name="adj1" fmla="val -1203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krümmter Verbinder 84"/>
          <p:cNvCxnSpPr>
            <a:stCxn id="80" idx="0"/>
            <a:endCxn id="68" idx="0"/>
          </p:cNvCxnSpPr>
          <p:nvPr/>
        </p:nvCxnSpPr>
        <p:spPr>
          <a:xfrm rot="16200000" flipH="1">
            <a:off x="10626200" y="4547977"/>
            <a:ext cx="112246" cy="1589931"/>
          </a:xfrm>
          <a:prstGeom prst="curvedConnector3">
            <a:avLst>
              <a:gd name="adj1" fmla="val -2036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krümmter Verbinder 87"/>
          <p:cNvCxnSpPr>
            <a:stCxn id="81" idx="4"/>
            <a:endCxn id="68" idx="2"/>
          </p:cNvCxnSpPr>
          <p:nvPr/>
        </p:nvCxnSpPr>
        <p:spPr>
          <a:xfrm rot="5400000" flipH="1" flipV="1">
            <a:off x="9908799" y="4632302"/>
            <a:ext cx="223491" cy="2913488"/>
          </a:xfrm>
          <a:prstGeom prst="curvedConnector3">
            <a:avLst>
              <a:gd name="adj1" fmla="val -1315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krümmter Verbinder 92"/>
          <p:cNvCxnSpPr>
            <a:stCxn id="82" idx="4"/>
            <a:endCxn id="68" idx="2"/>
          </p:cNvCxnSpPr>
          <p:nvPr/>
        </p:nvCxnSpPr>
        <p:spPr>
          <a:xfrm rot="5400000" flipH="1" flipV="1">
            <a:off x="10065936" y="4797809"/>
            <a:ext cx="231862" cy="2590844"/>
          </a:xfrm>
          <a:prstGeom prst="curvedConnector3">
            <a:avLst>
              <a:gd name="adj1" fmla="val -9859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krümmter Verbinder 96"/>
          <p:cNvCxnSpPr>
            <a:stCxn id="83" idx="4"/>
            <a:endCxn id="68" idx="2"/>
          </p:cNvCxnSpPr>
          <p:nvPr/>
        </p:nvCxnSpPr>
        <p:spPr>
          <a:xfrm rot="5400000" flipH="1" flipV="1">
            <a:off x="10561666" y="5293539"/>
            <a:ext cx="231862" cy="1599384"/>
          </a:xfrm>
          <a:prstGeom prst="curvedConnector3">
            <a:avLst>
              <a:gd name="adj1" fmla="val -8169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feld 98"/>
              <p:cNvSpPr txBox="1"/>
              <p:nvPr/>
            </p:nvSpPr>
            <p:spPr>
              <a:xfrm>
                <a:off x="9805195" y="6576586"/>
                <a:ext cx="7318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de-DE" sz="1400" b="1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99" name="Textfeld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5195" y="6576586"/>
                <a:ext cx="731803" cy="215444"/>
              </a:xfrm>
              <a:prstGeom prst="rect">
                <a:avLst/>
              </a:prstGeom>
              <a:blipFill>
                <a:blip r:embed="rId24"/>
                <a:stretch>
                  <a:fillRect l="-4959" r="-3306" b="-57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4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2" grpId="0" animBg="1"/>
      <p:bldP spid="81" grpId="0" animBg="1"/>
      <p:bldP spid="80" grpId="0" animBg="1"/>
      <p:bldP spid="71" grpId="0" animBg="1"/>
      <p:bldP spid="70" grpId="0" animBg="1"/>
      <p:bldP spid="67" grpId="0" animBg="1"/>
      <p:bldP spid="66" grpId="0" animBg="1"/>
      <p:bldP spid="19" grpId="0" animBg="1"/>
      <p:bldP spid="18" grpId="0" animBg="1"/>
      <p:bldP spid="4" grpId="0"/>
      <p:bldP spid="5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20" grpId="0"/>
      <p:bldP spid="21" grpId="0"/>
      <p:bldP spid="22" grpId="0"/>
      <p:bldP spid="23" grpId="0"/>
      <p:bldP spid="30" grpId="0"/>
      <p:bldP spid="33" grpId="0"/>
      <p:bldP spid="34" grpId="0" animBg="1"/>
      <p:bldP spid="35" grpId="0" animBg="1"/>
      <p:bldP spid="36" grpId="0"/>
      <p:bldP spid="37" grpId="0"/>
      <p:bldP spid="40" grpId="0"/>
      <p:bldP spid="41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3" grpId="0" animBg="1"/>
      <p:bldP spid="64" grpId="0" animBg="1"/>
      <p:bldP spid="68" grpId="0"/>
      <p:bldP spid="69" grpId="0"/>
      <p:bldP spid="99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Breitbild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2020-06-19T06:39:21Z</dcterms:created>
  <dcterms:modified xsi:type="dcterms:W3CDTF">2020-06-19T08:41:36Z</dcterms:modified>
</cp:coreProperties>
</file>