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7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041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34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31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606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92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7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94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6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84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83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98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3E822-BE1A-41E0-BE80-440B4F527889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C596A-B2EE-482D-A87E-49D636B9A09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31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Kreis 79"/>
          <p:cNvSpPr/>
          <p:nvPr/>
        </p:nvSpPr>
        <p:spPr>
          <a:xfrm>
            <a:off x="7181616" y="5264632"/>
            <a:ext cx="1086333" cy="1080000"/>
          </a:xfrm>
          <a:prstGeom prst="pie">
            <a:avLst>
              <a:gd name="adj1" fmla="val 10705837"/>
              <a:gd name="adj2" fmla="val 1620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88121" y="4131597"/>
            <a:ext cx="355214" cy="68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989572" y="124832"/>
            <a:ext cx="6212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Verschiedene Brüche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43560" y="1567543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echte Brüche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3254278" y="1549932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unechte Brüche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364996" y="1552418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gemischte Brüche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43559" y="2011679"/>
            <a:ext cx="2554445" cy="849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Zähler ist kleiner als der Nenner.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254279" y="2011679"/>
            <a:ext cx="2554444" cy="849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Zähler ist größer als der Nenner.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6364996" y="2011677"/>
            <a:ext cx="2554444" cy="849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Zähler besteht aus Ganzen und einem Bruch.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140453" y="3108958"/>
                <a:ext cx="210487" cy="5781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53" y="3108958"/>
                <a:ext cx="210487" cy="5781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736225" y="3108958"/>
                <a:ext cx="363570" cy="5761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25" y="3108958"/>
                <a:ext cx="363570" cy="576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1498224" y="3088932"/>
                <a:ext cx="363570" cy="5762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𝟐𝟗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224" y="3088932"/>
                <a:ext cx="363570" cy="5762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2199429" y="3081843"/>
                <a:ext cx="516651" cy="58246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𝟏𝟒𝟒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429" y="3081843"/>
                <a:ext cx="516651" cy="5824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3316791" y="3108958"/>
                <a:ext cx="211596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791" y="3108958"/>
                <a:ext cx="211596" cy="5761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3847034" y="3108958"/>
                <a:ext cx="365485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034" y="3108958"/>
                <a:ext cx="365485" cy="5761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466964" y="3088932"/>
                <a:ext cx="519373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𝟏𝟓𝟔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𝟐𝟗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6964" y="3088932"/>
                <a:ext cx="519373" cy="58451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5284706" y="3101602"/>
                <a:ext cx="673261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𝟏𝟒𝟏𝟕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𝟏𝟒𝟒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706" y="3101602"/>
                <a:ext cx="673261" cy="5761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hteck 18"/>
          <p:cNvSpPr/>
          <p:nvPr/>
        </p:nvSpPr>
        <p:spPr>
          <a:xfrm>
            <a:off x="526233" y="4131597"/>
            <a:ext cx="355214" cy="68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Gruppieren 25"/>
          <p:cNvGrpSpPr/>
          <p:nvPr/>
        </p:nvGrpSpPr>
        <p:grpSpPr>
          <a:xfrm>
            <a:off x="532908" y="4116306"/>
            <a:ext cx="1790566" cy="720969"/>
            <a:chOff x="4297527" y="3429000"/>
            <a:chExt cx="1800000" cy="720969"/>
          </a:xfrm>
        </p:grpSpPr>
        <p:sp>
          <p:nvSpPr>
            <p:cNvPr id="20" name="Rechteck 19"/>
            <p:cNvSpPr/>
            <p:nvPr/>
          </p:nvSpPr>
          <p:spPr>
            <a:xfrm>
              <a:off x="4297527" y="3429000"/>
              <a:ext cx="1800000" cy="72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2" name="Gerader Verbinder 21"/>
            <p:cNvCxnSpPr/>
            <p:nvPr/>
          </p:nvCxnSpPr>
          <p:spPr>
            <a:xfrm>
              <a:off x="5735638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>
              <a:off x="5375275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>
              <a:off x="5016500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>
            <a:xfrm>
              <a:off x="4654612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>
          <a:xfrm>
            <a:off x="3726263" y="4146888"/>
            <a:ext cx="1800000" cy="720969"/>
            <a:chOff x="4297527" y="3429000"/>
            <a:chExt cx="1800000" cy="720969"/>
          </a:xfrm>
          <a:solidFill>
            <a:schemeClr val="accent1"/>
          </a:solidFill>
        </p:grpSpPr>
        <p:sp>
          <p:nvSpPr>
            <p:cNvPr id="29" name="Rechteck 28"/>
            <p:cNvSpPr/>
            <p:nvPr/>
          </p:nvSpPr>
          <p:spPr>
            <a:xfrm>
              <a:off x="4297527" y="3429000"/>
              <a:ext cx="1800000" cy="72000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0" name="Gerader Verbinder 29"/>
            <p:cNvCxnSpPr/>
            <p:nvPr/>
          </p:nvCxnSpPr>
          <p:spPr>
            <a:xfrm>
              <a:off x="5735638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>
              <a:off x="5375275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>
              <a:off x="5016500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4654612" y="3429000"/>
              <a:ext cx="0" cy="72096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hteck 33"/>
          <p:cNvSpPr/>
          <p:nvPr/>
        </p:nvSpPr>
        <p:spPr>
          <a:xfrm>
            <a:off x="4068883" y="5099923"/>
            <a:ext cx="357085" cy="68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3713327" y="5099923"/>
            <a:ext cx="357085" cy="6894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36" name="Gruppieren 35"/>
          <p:cNvGrpSpPr/>
          <p:nvPr/>
        </p:nvGrpSpPr>
        <p:grpSpPr>
          <a:xfrm>
            <a:off x="3713327" y="5084632"/>
            <a:ext cx="1800000" cy="720969"/>
            <a:chOff x="4297527" y="3429000"/>
            <a:chExt cx="1800000" cy="720969"/>
          </a:xfrm>
        </p:grpSpPr>
        <p:sp>
          <p:nvSpPr>
            <p:cNvPr id="37" name="Rechteck 36"/>
            <p:cNvSpPr/>
            <p:nvPr/>
          </p:nvSpPr>
          <p:spPr>
            <a:xfrm>
              <a:off x="4297527" y="3429000"/>
              <a:ext cx="1800000" cy="720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8" name="Gerader Verbinder 37"/>
            <p:cNvCxnSpPr/>
            <p:nvPr/>
          </p:nvCxnSpPr>
          <p:spPr>
            <a:xfrm>
              <a:off x="5735638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5375275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5016500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/>
            <p:cNvCxnSpPr/>
            <p:nvPr/>
          </p:nvCxnSpPr>
          <p:spPr>
            <a:xfrm>
              <a:off x="4654612" y="3429000"/>
              <a:ext cx="0" cy="7209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Abgerundetes Rechteck 51"/>
          <p:cNvSpPr/>
          <p:nvPr/>
        </p:nvSpPr>
        <p:spPr>
          <a:xfrm>
            <a:off x="9475714" y="1552269"/>
            <a:ext cx="2554444" cy="378822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Dezimalbrüche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9475714" y="2011677"/>
            <a:ext cx="2554444" cy="849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„Kommazahlen“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6563295" y="3088932"/>
                <a:ext cx="40825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295" y="3088932"/>
                <a:ext cx="408253" cy="5761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7443932" y="3097268"/>
                <a:ext cx="40825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3932" y="3097268"/>
                <a:ext cx="408253" cy="5761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8203410" y="3097268"/>
                <a:ext cx="716030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3410" y="3097268"/>
                <a:ext cx="716030" cy="57618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Ellipse 58"/>
          <p:cNvSpPr/>
          <p:nvPr/>
        </p:nvSpPr>
        <p:spPr>
          <a:xfrm>
            <a:off x="6565418" y="4116306"/>
            <a:ext cx="1080000" cy="10800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Ellipse 59"/>
          <p:cNvSpPr/>
          <p:nvPr/>
        </p:nvSpPr>
        <p:spPr>
          <a:xfrm>
            <a:off x="7852185" y="4116306"/>
            <a:ext cx="1080000" cy="10800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Ellipse 60"/>
          <p:cNvSpPr/>
          <p:nvPr/>
        </p:nvSpPr>
        <p:spPr>
          <a:xfrm>
            <a:off x="7187949" y="5264632"/>
            <a:ext cx="1080000" cy="108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3" name="Gerader Verbinder 62"/>
          <p:cNvCxnSpPr>
            <a:stCxn id="59" idx="0"/>
            <a:endCxn id="59" idx="4"/>
          </p:cNvCxnSpPr>
          <p:nvPr/>
        </p:nvCxnSpPr>
        <p:spPr>
          <a:xfrm>
            <a:off x="7105418" y="4116306"/>
            <a:ext cx="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/>
          <p:cNvCxnSpPr>
            <a:stCxn id="60" idx="0"/>
            <a:endCxn id="60" idx="4"/>
          </p:cNvCxnSpPr>
          <p:nvPr/>
        </p:nvCxnSpPr>
        <p:spPr>
          <a:xfrm>
            <a:off x="8392185" y="4116306"/>
            <a:ext cx="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r Verbinder 67"/>
          <p:cNvCxnSpPr>
            <a:stCxn id="60" idx="2"/>
            <a:endCxn id="60" idx="6"/>
          </p:cNvCxnSpPr>
          <p:nvPr/>
        </p:nvCxnSpPr>
        <p:spPr>
          <a:xfrm>
            <a:off x="7852185" y="4656306"/>
            <a:ext cx="10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/>
          <p:cNvCxnSpPr>
            <a:stCxn id="59" idx="2"/>
            <a:endCxn id="59" idx="6"/>
          </p:cNvCxnSpPr>
          <p:nvPr/>
        </p:nvCxnSpPr>
        <p:spPr>
          <a:xfrm>
            <a:off x="6565418" y="4656306"/>
            <a:ext cx="10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r Verbinder 73"/>
          <p:cNvCxnSpPr>
            <a:stCxn id="61" idx="4"/>
            <a:endCxn id="61" idx="0"/>
          </p:cNvCxnSpPr>
          <p:nvPr/>
        </p:nvCxnSpPr>
        <p:spPr>
          <a:xfrm flipV="1">
            <a:off x="7727949" y="5264632"/>
            <a:ext cx="0" cy="10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/>
          <p:cNvCxnSpPr>
            <a:stCxn id="61" idx="6"/>
            <a:endCxn id="61" idx="2"/>
          </p:cNvCxnSpPr>
          <p:nvPr/>
        </p:nvCxnSpPr>
        <p:spPr>
          <a:xfrm flipH="1">
            <a:off x="7187949" y="5804632"/>
            <a:ext cx="10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feld 80"/>
              <p:cNvSpPr txBox="1"/>
              <p:nvPr/>
            </p:nvSpPr>
            <p:spPr>
              <a:xfrm>
                <a:off x="9475714" y="3243160"/>
                <a:ext cx="768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𝟔𝟑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5714" y="3243160"/>
                <a:ext cx="768928" cy="307777"/>
              </a:xfrm>
              <a:prstGeom prst="rect">
                <a:avLst/>
              </a:prstGeom>
              <a:blipFill>
                <a:blip r:embed="rId13"/>
                <a:stretch>
                  <a:fillRect l="-7087" r="-7087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feld 81"/>
              <p:cNvSpPr txBox="1"/>
              <p:nvPr/>
            </p:nvSpPr>
            <p:spPr>
              <a:xfrm>
                <a:off x="10493396" y="3235804"/>
                <a:ext cx="6150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3396" y="3235804"/>
                <a:ext cx="615040" cy="307777"/>
              </a:xfrm>
              <a:prstGeom prst="rect">
                <a:avLst/>
              </a:prstGeom>
              <a:blipFill>
                <a:blip r:embed="rId14"/>
                <a:stretch>
                  <a:fillRect l="-8911" r="-9901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feld 82"/>
              <p:cNvSpPr txBox="1"/>
              <p:nvPr/>
            </p:nvSpPr>
            <p:spPr>
              <a:xfrm>
                <a:off x="11357190" y="3243160"/>
                <a:ext cx="76892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𝟒𝟑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𝟏𝟗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83" name="Textfeld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7190" y="3243160"/>
                <a:ext cx="768928" cy="307777"/>
              </a:xfrm>
              <a:prstGeom prst="rect">
                <a:avLst/>
              </a:prstGeom>
              <a:blipFill>
                <a:blip r:embed="rId15"/>
                <a:stretch>
                  <a:fillRect l="-7143" r="-7937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94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27" grpId="0" animBg="1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34" grpId="0" animBg="1"/>
      <p:bldP spid="35" grpId="0" animBg="1"/>
      <p:bldP spid="52" grpId="0" animBg="1"/>
      <p:bldP spid="54" grpId="0" animBg="1"/>
      <p:bldP spid="56" grpId="0"/>
      <p:bldP spid="57" grpId="0"/>
      <p:bldP spid="58" grpId="0"/>
      <p:bldP spid="59" grpId="0" animBg="1"/>
      <p:bldP spid="60" grpId="0" animBg="1"/>
      <p:bldP spid="61" grpId="0" animBg="1"/>
      <p:bldP spid="81" grpId="0"/>
      <p:bldP spid="82" grpId="0"/>
      <p:bldP spid="8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2020-06-17T12:35:44Z</dcterms:created>
  <dcterms:modified xsi:type="dcterms:W3CDTF">2020-06-18T06:12:42Z</dcterms:modified>
</cp:coreProperties>
</file>