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93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75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87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91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1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6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22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89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7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27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17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74171-708F-411C-A846-7BD7F244580E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FCA9-8C51-415B-B39B-52533F0A1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2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Ellipse 54"/>
          <p:cNvSpPr/>
          <p:nvPr/>
        </p:nvSpPr>
        <p:spPr>
          <a:xfrm>
            <a:off x="6999745" y="5376624"/>
            <a:ext cx="296780" cy="40248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2059600" y="5806045"/>
            <a:ext cx="392891" cy="6842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2763050" y="3667638"/>
            <a:ext cx="647114" cy="9714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565051" y="3701362"/>
            <a:ext cx="1800000" cy="720969"/>
            <a:chOff x="4297527" y="3429000"/>
            <a:chExt cx="1800000" cy="720969"/>
          </a:xfrm>
          <a:solidFill>
            <a:schemeClr val="accent1"/>
          </a:solidFill>
        </p:grpSpPr>
        <p:sp>
          <p:nvSpPr>
            <p:cNvPr id="7" name="Rechteck 6"/>
            <p:cNvSpPr/>
            <p:nvPr/>
          </p:nvSpPr>
          <p:spPr>
            <a:xfrm>
              <a:off x="4297527" y="3429000"/>
              <a:ext cx="1800000" cy="72000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r Verbinder 7"/>
            <p:cNvCxnSpPr/>
            <p:nvPr/>
          </p:nvCxnSpPr>
          <p:spPr>
            <a:xfrm>
              <a:off x="5735638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>
              <a:off x="5375275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>
              <a:off x="5016500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4654612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hteck 11"/>
          <p:cNvSpPr/>
          <p:nvPr/>
        </p:nvSpPr>
        <p:spPr>
          <a:xfrm>
            <a:off x="909200" y="4658186"/>
            <a:ext cx="357085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52115" y="4654397"/>
            <a:ext cx="357085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552115" y="4639106"/>
            <a:ext cx="1800000" cy="720969"/>
            <a:chOff x="4297527" y="3429000"/>
            <a:chExt cx="1800000" cy="720969"/>
          </a:xfrm>
        </p:grpSpPr>
        <p:sp>
          <p:nvSpPr>
            <p:cNvPr id="15" name="Rechteck 14"/>
            <p:cNvSpPr/>
            <p:nvPr/>
          </p:nvSpPr>
          <p:spPr>
            <a:xfrm>
              <a:off x="4297527" y="3429000"/>
              <a:ext cx="1800000" cy="72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r Verbinder 15"/>
            <p:cNvCxnSpPr/>
            <p:nvPr/>
          </p:nvCxnSpPr>
          <p:spPr>
            <a:xfrm>
              <a:off x="5735638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5375275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5016500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4654612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1145514" y="5797773"/>
                <a:ext cx="211596" cy="584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514" y="5797773"/>
                <a:ext cx="211596" cy="584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2980809" y="4802030"/>
                <a:ext cx="211596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809" y="4802030"/>
                <a:ext cx="211596" cy="5781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565142" y="5797772"/>
                <a:ext cx="53129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42" y="5797772"/>
                <a:ext cx="531299" cy="5761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1357110" y="5806045"/>
                <a:ext cx="446725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10" y="5806045"/>
                <a:ext cx="446725" cy="5781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2958385" y="3830562"/>
                <a:ext cx="211596" cy="584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385" y="3830562"/>
                <a:ext cx="211596" cy="5844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890171" y="5807690"/>
                <a:ext cx="935449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171" y="5807690"/>
                <a:ext cx="935449" cy="5781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krümmter Verbinder 25"/>
          <p:cNvCxnSpPr>
            <a:stCxn id="5" idx="6"/>
            <a:endCxn id="4" idx="0"/>
          </p:cNvCxnSpPr>
          <p:nvPr/>
        </p:nvCxnSpPr>
        <p:spPr>
          <a:xfrm flipH="1">
            <a:off x="2256046" y="4153372"/>
            <a:ext cx="1154118" cy="1652673"/>
          </a:xfrm>
          <a:prstGeom prst="curvedConnector4">
            <a:avLst>
              <a:gd name="adj1" fmla="val -19807"/>
              <a:gd name="adj2" fmla="val 86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378825" y="103748"/>
            <a:ext cx="114343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Umwandlung von unechten und gemischten Brüchen</a:t>
            </a:r>
            <a:endParaRPr lang="de-DE" sz="4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208606" y="1237996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unechter Bruch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3420386" y="1240484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gemischter Bruch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208607" y="1699743"/>
            <a:ext cx="2554444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Zähler ist größer als der Nenner.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3420386" y="1699743"/>
            <a:ext cx="2554444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Zähler besteht aus Ganzen und einem Bruch.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1332916" y="2900609"/>
                <a:ext cx="267701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916" y="2900609"/>
                <a:ext cx="267701" cy="5761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4361682" y="2900609"/>
                <a:ext cx="671851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682" y="2900609"/>
                <a:ext cx="671851" cy="5781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bgerundete rechteckige Legende 35"/>
          <p:cNvSpPr/>
          <p:nvPr/>
        </p:nvSpPr>
        <p:spPr>
          <a:xfrm>
            <a:off x="3945870" y="3830562"/>
            <a:ext cx="1912282" cy="1975483"/>
          </a:xfrm>
          <a:prstGeom prst="wedgeRoundRectCallout">
            <a:avLst>
              <a:gd name="adj1" fmla="val -87777"/>
              <a:gd name="adj2" fmla="val -730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„+“-Zeichen kann bei der Darstellung der gemischten Brüche weggelassen werden.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2618882" y="2901071"/>
                <a:ext cx="935449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882" y="2901071"/>
                <a:ext cx="935449" cy="5781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Pfeil nach rechts 37"/>
          <p:cNvSpPr/>
          <p:nvPr/>
        </p:nvSpPr>
        <p:spPr>
          <a:xfrm>
            <a:off x="2908361" y="1196533"/>
            <a:ext cx="451779" cy="461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9486957" y="1237996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unechter Bruch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6190112" y="1237996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gemischter Bruch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1" name="Pfeil nach rechts 40"/>
          <p:cNvSpPr/>
          <p:nvPr/>
        </p:nvSpPr>
        <p:spPr>
          <a:xfrm>
            <a:off x="8889867" y="1199741"/>
            <a:ext cx="451779" cy="461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7364638" y="1836193"/>
                <a:ext cx="4082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638" y="1836193"/>
                <a:ext cx="408253" cy="5761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Kreis 42"/>
          <p:cNvSpPr/>
          <p:nvPr/>
        </p:nvSpPr>
        <p:spPr>
          <a:xfrm>
            <a:off x="7010056" y="3780078"/>
            <a:ext cx="1086333" cy="1080000"/>
          </a:xfrm>
          <a:prstGeom prst="pie">
            <a:avLst>
              <a:gd name="adj1" fmla="val 10705837"/>
              <a:gd name="adj2" fmla="val 1620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6393858" y="2631752"/>
            <a:ext cx="1080000" cy="10800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7680625" y="2631752"/>
            <a:ext cx="1080000" cy="10800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7016389" y="3780078"/>
            <a:ext cx="1080000" cy="108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r Verbinder 46"/>
          <p:cNvCxnSpPr>
            <a:stCxn id="44" idx="0"/>
            <a:endCxn id="44" idx="4"/>
          </p:cNvCxnSpPr>
          <p:nvPr/>
        </p:nvCxnSpPr>
        <p:spPr>
          <a:xfrm>
            <a:off x="6933858" y="2631752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/>
          <p:cNvCxnSpPr>
            <a:stCxn id="45" idx="0"/>
            <a:endCxn id="45" idx="4"/>
          </p:cNvCxnSpPr>
          <p:nvPr/>
        </p:nvCxnSpPr>
        <p:spPr>
          <a:xfrm>
            <a:off x="8220625" y="2631752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/>
          <p:cNvCxnSpPr>
            <a:stCxn id="45" idx="2"/>
            <a:endCxn id="45" idx="6"/>
          </p:cNvCxnSpPr>
          <p:nvPr/>
        </p:nvCxnSpPr>
        <p:spPr>
          <a:xfrm>
            <a:off x="7680625" y="3171752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>
            <a:stCxn id="44" idx="2"/>
            <a:endCxn id="44" idx="6"/>
          </p:cNvCxnSpPr>
          <p:nvPr/>
        </p:nvCxnSpPr>
        <p:spPr>
          <a:xfrm>
            <a:off x="6393858" y="3171752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>
            <a:stCxn id="46" idx="4"/>
            <a:endCxn id="46" idx="0"/>
          </p:cNvCxnSpPr>
          <p:nvPr/>
        </p:nvCxnSpPr>
        <p:spPr>
          <a:xfrm flipV="1">
            <a:off x="7556389" y="3780078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>
            <a:stCxn id="46" idx="6"/>
            <a:endCxn id="46" idx="2"/>
          </p:cNvCxnSpPr>
          <p:nvPr/>
        </p:nvCxnSpPr>
        <p:spPr>
          <a:xfrm flipH="1">
            <a:off x="7016389" y="4320078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6299017" y="5221590"/>
                <a:ext cx="4082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017" y="5221590"/>
                <a:ext cx="408253" cy="5761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6790464" y="5221590"/>
                <a:ext cx="93544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464" y="5221590"/>
                <a:ext cx="935449" cy="57618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6291543" y="6137470"/>
                <a:ext cx="62998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543" y="6137470"/>
                <a:ext cx="629981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Gerade Verbindung mit Pfeil 57"/>
          <p:cNvCxnSpPr>
            <a:stCxn id="55" idx="3"/>
            <a:endCxn id="56" idx="0"/>
          </p:cNvCxnSpPr>
          <p:nvPr/>
        </p:nvCxnSpPr>
        <p:spPr>
          <a:xfrm flipH="1">
            <a:off x="6606534" y="5720164"/>
            <a:ext cx="436673" cy="417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7010056" y="6142622"/>
                <a:ext cx="4280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056" y="6142622"/>
                <a:ext cx="428002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feld 61"/>
          <p:cNvSpPr txBox="1"/>
          <p:nvPr/>
        </p:nvSpPr>
        <p:spPr>
          <a:xfrm>
            <a:off x="6986839" y="612379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</a:t>
            </a:r>
            <a:endParaRPr lang="de-DE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7809107" y="5221589"/>
                <a:ext cx="93544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107" y="5221589"/>
                <a:ext cx="935449" cy="57618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8793222" y="5229862"/>
                <a:ext cx="475194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222" y="5229862"/>
                <a:ext cx="475194" cy="57618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9588388" y="1836192"/>
                <a:ext cx="475194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388" y="1836192"/>
                <a:ext cx="475194" cy="5761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Gerader Verbinder 66"/>
          <p:cNvCxnSpPr>
            <a:stCxn id="27" idx="2"/>
          </p:cNvCxnSpPr>
          <p:nvPr/>
        </p:nvCxnSpPr>
        <p:spPr>
          <a:xfrm>
            <a:off x="6096000" y="811634"/>
            <a:ext cx="0" cy="60372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10482223" y="3572377"/>
                <a:ext cx="466473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4400" b="1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223" y="3572377"/>
                <a:ext cx="466473" cy="126765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hteck 69"/>
              <p:cNvSpPr/>
              <p:nvPr/>
            </p:nvSpPr>
            <p:spPr>
              <a:xfrm>
                <a:off x="9817987" y="3869665"/>
                <a:ext cx="65114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4400" dirty="0"/>
              </a:p>
            </p:txBody>
          </p:sp>
        </mc:Choice>
        <mc:Fallback>
          <p:sp>
            <p:nvSpPr>
              <p:cNvPr id="70" name="Rechtec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987" y="3869665"/>
                <a:ext cx="651140" cy="76944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Gekrümmter Verbinder 71"/>
          <p:cNvCxnSpPr>
            <a:stCxn id="69" idx="2"/>
            <a:endCxn id="70" idx="2"/>
          </p:cNvCxnSpPr>
          <p:nvPr/>
        </p:nvCxnSpPr>
        <p:spPr>
          <a:xfrm rot="5400000" flipH="1">
            <a:off x="10329046" y="4453618"/>
            <a:ext cx="200926" cy="571903"/>
          </a:xfrm>
          <a:prstGeom prst="curvedConnector3">
            <a:avLst>
              <a:gd name="adj1" fmla="val -1137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9949249" y="5041003"/>
            <a:ext cx="9605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>
                <a:solidFill>
                  <a:schemeClr val="accent1"/>
                </a:solidFill>
              </a:rPr>
              <a:t>m</a:t>
            </a:r>
            <a:r>
              <a:rPr lang="de-DE" sz="1050" b="1" dirty="0" smtClean="0">
                <a:solidFill>
                  <a:schemeClr val="accent1"/>
                </a:solidFill>
              </a:rPr>
              <a:t>ultiplizieren</a:t>
            </a:r>
            <a:endParaRPr lang="de-DE" sz="1050" b="1" dirty="0">
              <a:solidFill>
                <a:schemeClr val="accent1"/>
              </a:solidFill>
            </a:endParaRPr>
          </a:p>
        </p:txBody>
      </p:sp>
      <p:cxnSp>
        <p:nvCxnSpPr>
          <p:cNvPr id="76" name="Gekrümmter Verbinder 75"/>
          <p:cNvCxnSpPr>
            <a:stCxn id="70" idx="0"/>
            <a:endCxn id="69" idx="0"/>
          </p:cNvCxnSpPr>
          <p:nvPr/>
        </p:nvCxnSpPr>
        <p:spPr>
          <a:xfrm rot="5400000" flipH="1" flipV="1">
            <a:off x="10280864" y="3435070"/>
            <a:ext cx="297288" cy="571903"/>
          </a:xfrm>
          <a:prstGeom prst="curvedConnector3">
            <a:avLst>
              <a:gd name="adj1" fmla="val 1768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10087908" y="3070389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>
                <a:solidFill>
                  <a:schemeClr val="accent1"/>
                </a:solidFill>
              </a:rPr>
              <a:t>addieren</a:t>
            </a:r>
            <a:endParaRPr lang="de-DE" sz="1050" b="1" dirty="0">
              <a:solidFill>
                <a:schemeClr val="accent1"/>
              </a:solidFill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9588388" y="2695285"/>
            <a:ext cx="2554444" cy="378822"/>
          </a:xfrm>
          <a:prstGeom prst="roundRect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alternativer Weg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feld 79"/>
              <p:cNvSpPr txBox="1"/>
              <p:nvPr/>
            </p:nvSpPr>
            <p:spPr>
              <a:xfrm>
                <a:off x="9721066" y="5542778"/>
                <a:ext cx="228908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80" name="Textfeld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066" y="5542778"/>
                <a:ext cx="2289088" cy="55399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9721066" y="6154569"/>
                <a:ext cx="8527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066" y="6154569"/>
                <a:ext cx="852798" cy="55399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10965381" y="3570539"/>
                <a:ext cx="1044773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de-DE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4400" b="1" dirty="0"/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5381" y="3570539"/>
                <a:ext cx="1044773" cy="126765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Gekrümmter Verbinder 83"/>
          <p:cNvCxnSpPr>
            <a:stCxn id="61" idx="3"/>
            <a:endCxn id="63" idx="2"/>
          </p:cNvCxnSpPr>
          <p:nvPr/>
        </p:nvCxnSpPr>
        <p:spPr>
          <a:xfrm flipV="1">
            <a:off x="7438058" y="5797772"/>
            <a:ext cx="838774" cy="60415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7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4" grpId="0" animBg="1"/>
      <p:bldP spid="5" grpId="0" animBg="1"/>
      <p:bldP spid="12" grpId="0" animBg="1"/>
      <p:bldP spid="13" grpId="0" animBg="1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53" grpId="0"/>
      <p:bldP spid="54" grpId="0"/>
      <p:bldP spid="56" grpId="0"/>
      <p:bldP spid="61" grpId="0"/>
      <p:bldP spid="62" grpId="0"/>
      <p:bldP spid="63" grpId="0"/>
      <p:bldP spid="64" grpId="0"/>
      <p:bldP spid="65" grpId="0"/>
      <p:bldP spid="69" grpId="0"/>
      <p:bldP spid="70" grpId="0"/>
      <p:bldP spid="74" grpId="0"/>
      <p:bldP spid="78" grpId="0"/>
      <p:bldP spid="79" grpId="0" animBg="1"/>
      <p:bldP spid="80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2020-06-18T06:08:02Z</dcterms:created>
  <dcterms:modified xsi:type="dcterms:W3CDTF">2020-06-18T07:02:28Z</dcterms:modified>
</cp:coreProperties>
</file>