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540" y="-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C635-5614-4A22-9164-15B0758D7FFC}" type="datetimeFigureOut">
              <a:rPr lang="de-DE" smtClean="0"/>
              <a:t>21.06.2020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03711-1CB2-42DC-9AD6-4AD71F6CB8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344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C635-5614-4A22-9164-15B0758D7FFC}" type="datetimeFigureOut">
              <a:rPr lang="de-DE" smtClean="0"/>
              <a:t>21.06.2020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03711-1CB2-42DC-9AD6-4AD71F6CB8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82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C635-5614-4A22-9164-15B0758D7FFC}" type="datetimeFigureOut">
              <a:rPr lang="de-DE" smtClean="0"/>
              <a:t>21.06.2020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03711-1CB2-42DC-9AD6-4AD71F6CB8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654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C635-5614-4A22-9164-15B0758D7FFC}" type="datetimeFigureOut">
              <a:rPr lang="de-DE" smtClean="0"/>
              <a:t>21.06.2020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03711-1CB2-42DC-9AD6-4AD71F6CB8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61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C635-5614-4A22-9164-15B0758D7FFC}" type="datetimeFigureOut">
              <a:rPr lang="de-DE" smtClean="0"/>
              <a:t>21.06.2020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03711-1CB2-42DC-9AD6-4AD71F6CB8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228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C635-5614-4A22-9164-15B0758D7FFC}" type="datetimeFigureOut">
              <a:rPr lang="de-DE" smtClean="0"/>
              <a:t>21.06.2020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03711-1CB2-42DC-9AD6-4AD71F6CB8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850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C635-5614-4A22-9164-15B0758D7FFC}" type="datetimeFigureOut">
              <a:rPr lang="de-DE" smtClean="0"/>
              <a:t>21.06.2020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03711-1CB2-42DC-9AD6-4AD71F6CB8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163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C635-5614-4A22-9164-15B0758D7FFC}" type="datetimeFigureOut">
              <a:rPr lang="de-DE" smtClean="0"/>
              <a:t>21.06.2020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03711-1CB2-42DC-9AD6-4AD71F6CB8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113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C635-5614-4A22-9164-15B0758D7FFC}" type="datetimeFigureOut">
              <a:rPr lang="de-DE" smtClean="0"/>
              <a:t>21.06.2020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03711-1CB2-42DC-9AD6-4AD71F6CB8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56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C635-5614-4A22-9164-15B0758D7FFC}" type="datetimeFigureOut">
              <a:rPr lang="de-DE" smtClean="0"/>
              <a:t>21.06.2020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03711-1CB2-42DC-9AD6-4AD71F6CB8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370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C635-5614-4A22-9164-15B0758D7FFC}" type="datetimeFigureOut">
              <a:rPr lang="de-DE" smtClean="0"/>
              <a:t>21.06.2020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03711-1CB2-42DC-9AD6-4AD71F6CB8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74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BC635-5614-4A22-9164-15B0758D7FFC}" type="datetimeFigureOut">
              <a:rPr lang="de-DE" smtClean="0"/>
              <a:t>21.06.2020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03711-1CB2-42DC-9AD6-4AD71F6CB8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976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52265" y="132695"/>
            <a:ext cx="1088746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Umwandlung von Br</a:t>
            </a:r>
            <a:r>
              <a:rPr lang="de-DE" sz="4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üchen in Dezimalbrüche</a:t>
            </a:r>
            <a:endParaRPr lang="de-DE" sz="4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50060" y="1267097"/>
            <a:ext cx="1998617" cy="35269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 1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1455213" y="1861458"/>
                <a:ext cx="211596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213" y="1861458"/>
                <a:ext cx="211596" cy="5781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bgerundete rechteckige Legende 14"/>
          <p:cNvSpPr/>
          <p:nvPr/>
        </p:nvSpPr>
        <p:spPr>
          <a:xfrm>
            <a:off x="77499" y="1984755"/>
            <a:ext cx="1149532" cy="600891"/>
          </a:xfrm>
          <a:prstGeom prst="wedgeRoundRectCallout">
            <a:avLst>
              <a:gd name="adj1" fmla="val 68940"/>
              <a:gd name="adj2" fmla="val -17935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„geteilt durch“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3485476" y="2868880"/>
                <a:ext cx="6812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   :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5476" y="2868880"/>
                <a:ext cx="681277" cy="276999"/>
              </a:xfrm>
              <a:prstGeom prst="rect">
                <a:avLst/>
              </a:prstGeom>
              <a:blipFill>
                <a:blip r:embed="rId3"/>
                <a:stretch>
                  <a:fillRect l="-8036" r="-8929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4176161" y="2879660"/>
                <a:ext cx="2773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161" y="2879660"/>
                <a:ext cx="277319" cy="276999"/>
              </a:xfrm>
              <a:prstGeom prst="rect">
                <a:avLst/>
              </a:prstGeom>
              <a:blipFill>
                <a:blip r:embed="rId4"/>
                <a:stretch>
                  <a:fillRect l="-869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4408596" y="2868879"/>
                <a:ext cx="2901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596" y="2868879"/>
                <a:ext cx="290144" cy="276999"/>
              </a:xfrm>
              <a:prstGeom prst="rect">
                <a:avLst/>
              </a:prstGeom>
              <a:blipFill>
                <a:blip r:embed="rId5"/>
                <a:stretch>
                  <a:fillRect l="-1875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3485476" y="3180108"/>
                <a:ext cx="3799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5476" y="3180108"/>
                <a:ext cx="379912" cy="276999"/>
              </a:xfrm>
              <a:prstGeom prst="rect">
                <a:avLst/>
              </a:prstGeom>
              <a:blipFill>
                <a:blip r:embed="rId6"/>
                <a:stretch>
                  <a:fillRect l="-14516" r="-1613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4627368" y="2868878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7368" y="2868878"/>
                <a:ext cx="242054" cy="276999"/>
              </a:xfrm>
              <a:prstGeom prst="rect">
                <a:avLst/>
              </a:prstGeom>
              <a:blipFill>
                <a:blip r:embed="rId7"/>
                <a:stretch>
                  <a:fillRect l="-22500" r="-250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Gerader Verbinder 21"/>
          <p:cNvCxnSpPr/>
          <p:nvPr/>
        </p:nvCxnSpPr>
        <p:spPr>
          <a:xfrm>
            <a:off x="3421631" y="3457106"/>
            <a:ext cx="4408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7389932" y="3133764"/>
                <a:ext cx="277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932" y="3133764"/>
                <a:ext cx="277320" cy="276999"/>
              </a:xfrm>
              <a:prstGeom prst="rect">
                <a:avLst/>
              </a:prstGeom>
              <a:blipFill>
                <a:blip r:embed="rId8"/>
                <a:stretch>
                  <a:fillRect l="-43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3642066" y="3490480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066" y="3490480"/>
                <a:ext cx="242054" cy="276999"/>
              </a:xfrm>
              <a:prstGeom prst="rect">
                <a:avLst/>
              </a:prstGeom>
              <a:blipFill>
                <a:blip r:embed="rId9"/>
                <a:stretch>
                  <a:fillRect l="-22500" r="-250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1894991" y="2052620"/>
                <a:ext cx="703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991" y="2052620"/>
                <a:ext cx="703718" cy="276999"/>
              </a:xfrm>
              <a:prstGeom prst="rect">
                <a:avLst/>
              </a:prstGeom>
              <a:blipFill>
                <a:blip r:embed="rId10"/>
                <a:stretch>
                  <a:fillRect l="-3478" r="-7826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Wolke 25"/>
          <p:cNvSpPr/>
          <p:nvPr/>
        </p:nvSpPr>
        <p:spPr>
          <a:xfrm>
            <a:off x="179330" y="2839261"/>
            <a:ext cx="2756263" cy="1034422"/>
          </a:xfrm>
          <a:prstGeom prst="cloud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Schriftliche Division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3425630" y="5297320"/>
                <a:ext cx="211596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5630" y="5297320"/>
                <a:ext cx="211596" cy="57817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3732177" y="5297320"/>
                <a:ext cx="6851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177" y="5297320"/>
                <a:ext cx="685188" cy="57823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feld 28"/>
          <p:cNvSpPr txBox="1"/>
          <p:nvPr/>
        </p:nvSpPr>
        <p:spPr>
          <a:xfrm>
            <a:off x="3732177" y="53315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2</a:t>
            </a:r>
            <a:endParaRPr lang="de-DE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/>
              <p:cNvSpPr txBox="1"/>
              <p:nvPr/>
            </p:nvSpPr>
            <p:spPr>
              <a:xfrm>
                <a:off x="4510867" y="5522299"/>
                <a:ext cx="902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867" y="5522299"/>
                <a:ext cx="902491" cy="276999"/>
              </a:xfrm>
              <a:prstGeom prst="rect">
                <a:avLst/>
              </a:prstGeom>
              <a:blipFill>
                <a:blip r:embed="rId13"/>
                <a:stretch>
                  <a:fillRect l="-2703" r="-6081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bgerundete rechteckige Legende 30"/>
          <p:cNvSpPr/>
          <p:nvPr/>
        </p:nvSpPr>
        <p:spPr>
          <a:xfrm>
            <a:off x="3303196" y="4643199"/>
            <a:ext cx="3198371" cy="365760"/>
          </a:xfrm>
          <a:prstGeom prst="wedgeRoundRectCallout">
            <a:avLst>
              <a:gd name="adj1" fmla="val 9390"/>
              <a:gd name="adj2" fmla="val 1696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Komma um eine Stelle nach links verschieben.</a:t>
            </a:r>
            <a:endParaRPr lang="de-DE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5554135" y="5516432"/>
                <a:ext cx="7037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4135" y="5516432"/>
                <a:ext cx="703719" cy="276999"/>
              </a:xfrm>
              <a:prstGeom prst="rect">
                <a:avLst/>
              </a:prstGeom>
              <a:blipFill>
                <a:blip r:embed="rId14"/>
                <a:stretch>
                  <a:fillRect l="-2586" r="-862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Wolke 32"/>
          <p:cNvSpPr/>
          <p:nvPr/>
        </p:nvSpPr>
        <p:spPr>
          <a:xfrm>
            <a:off x="26160" y="4839535"/>
            <a:ext cx="3329082" cy="1630791"/>
          </a:xfrm>
          <a:prstGeom prst="cloud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Erweitern auf Zehntel, </a:t>
            </a:r>
            <a:r>
              <a:rPr lang="de-DE" b="1" dirty="0" err="1" smtClean="0">
                <a:solidFill>
                  <a:schemeClr val="tx1"/>
                </a:solidFill>
              </a:rPr>
              <a:t>Hunderstel</a:t>
            </a:r>
            <a:r>
              <a:rPr lang="de-DE" b="1" dirty="0" smtClean="0">
                <a:solidFill>
                  <a:schemeClr val="tx1"/>
                </a:solidFill>
              </a:rPr>
              <a:t>, …  + Komma verschieben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/>
              <p:cNvSpPr txBox="1"/>
              <p:nvPr/>
            </p:nvSpPr>
            <p:spPr>
              <a:xfrm>
                <a:off x="3639192" y="2869736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9192" y="2869736"/>
                <a:ext cx="242054" cy="276999"/>
              </a:xfrm>
              <a:prstGeom prst="rect">
                <a:avLst/>
              </a:prstGeom>
              <a:blipFill>
                <a:blip r:embed="rId15"/>
                <a:stretch>
                  <a:fillRect l="-2500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feld 34"/>
              <p:cNvSpPr txBox="1"/>
              <p:nvPr/>
            </p:nvSpPr>
            <p:spPr>
              <a:xfrm>
                <a:off x="7697857" y="1898893"/>
                <a:ext cx="211596" cy="5844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7857" y="1898893"/>
                <a:ext cx="211596" cy="58445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feld 35"/>
              <p:cNvSpPr txBox="1"/>
              <p:nvPr/>
            </p:nvSpPr>
            <p:spPr>
              <a:xfrm>
                <a:off x="7592656" y="2845982"/>
                <a:ext cx="14314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            :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2656" y="2845982"/>
                <a:ext cx="1431482" cy="276999"/>
              </a:xfrm>
              <a:prstGeom prst="rect">
                <a:avLst/>
              </a:prstGeom>
              <a:blipFill>
                <a:blip r:embed="rId17"/>
                <a:stretch>
                  <a:fillRect l="-3846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9052764" y="2843891"/>
                <a:ext cx="2901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2764" y="2843891"/>
                <a:ext cx="290144" cy="276999"/>
              </a:xfrm>
              <a:prstGeom prst="rect">
                <a:avLst/>
              </a:prstGeom>
              <a:blipFill>
                <a:blip r:embed="rId18"/>
                <a:stretch>
                  <a:fillRect l="-1875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feld 37"/>
              <p:cNvSpPr txBox="1"/>
              <p:nvPr/>
            </p:nvSpPr>
            <p:spPr>
              <a:xfrm>
                <a:off x="7755335" y="2846872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5335" y="2846872"/>
                <a:ext cx="242054" cy="276999"/>
              </a:xfrm>
              <a:prstGeom prst="rect">
                <a:avLst/>
              </a:prstGeom>
              <a:blipFill>
                <a:blip r:embed="rId19"/>
                <a:stretch>
                  <a:fillRect l="-22500" r="-2500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/>
              <p:cNvSpPr txBox="1"/>
              <p:nvPr/>
            </p:nvSpPr>
            <p:spPr>
              <a:xfrm>
                <a:off x="9295458" y="2843890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5458" y="2843890"/>
                <a:ext cx="242054" cy="276999"/>
              </a:xfrm>
              <a:prstGeom prst="rect">
                <a:avLst/>
              </a:prstGeom>
              <a:blipFill>
                <a:blip r:embed="rId20"/>
                <a:stretch>
                  <a:fillRect l="-2500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/>
              <p:cNvSpPr txBox="1"/>
              <p:nvPr/>
            </p:nvSpPr>
            <p:spPr>
              <a:xfrm>
                <a:off x="7602292" y="3120233"/>
                <a:ext cx="3799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𝟒𝟖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2292" y="3120233"/>
                <a:ext cx="379911" cy="276999"/>
              </a:xfrm>
              <a:prstGeom prst="rect">
                <a:avLst/>
              </a:prstGeom>
              <a:blipFill>
                <a:blip r:embed="rId21"/>
                <a:stretch>
                  <a:fillRect l="-12903" r="-3226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3282971" y="3168598"/>
                <a:ext cx="277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2971" y="3168598"/>
                <a:ext cx="277320" cy="276999"/>
              </a:xfrm>
              <a:prstGeom prst="rect">
                <a:avLst/>
              </a:prstGeom>
              <a:blipFill>
                <a:blip r:embed="rId22"/>
                <a:stretch>
                  <a:fillRect l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Gerader Verbinder 41"/>
          <p:cNvCxnSpPr/>
          <p:nvPr/>
        </p:nvCxnSpPr>
        <p:spPr>
          <a:xfrm>
            <a:off x="7519714" y="3406022"/>
            <a:ext cx="4408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42"/>
              <p:cNvSpPr txBox="1"/>
              <p:nvPr/>
            </p:nvSpPr>
            <p:spPr>
              <a:xfrm>
                <a:off x="7740149" y="3439396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149" y="3439396"/>
                <a:ext cx="242054" cy="276999"/>
              </a:xfrm>
              <a:prstGeom prst="rect">
                <a:avLst/>
              </a:prstGeom>
              <a:blipFill>
                <a:blip r:embed="rId23"/>
                <a:stretch>
                  <a:fillRect l="-25641" r="-2564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7876362" y="3439396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6362" y="3439396"/>
                <a:ext cx="242054" cy="276999"/>
              </a:xfrm>
              <a:prstGeom prst="rect">
                <a:avLst/>
              </a:prstGeom>
              <a:blipFill>
                <a:blip r:embed="rId24"/>
                <a:stretch>
                  <a:fillRect l="-22500" r="-2500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9440530" y="2844819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0530" y="2844819"/>
                <a:ext cx="242054" cy="276999"/>
              </a:xfrm>
              <a:prstGeom prst="rect">
                <a:avLst/>
              </a:prstGeom>
              <a:blipFill>
                <a:blip r:embed="rId25"/>
                <a:stretch>
                  <a:fillRect l="-25641" r="-2564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feld 45"/>
              <p:cNvSpPr txBox="1"/>
              <p:nvPr/>
            </p:nvSpPr>
            <p:spPr>
              <a:xfrm>
                <a:off x="7740149" y="3709969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149" y="3709969"/>
                <a:ext cx="242054" cy="276999"/>
              </a:xfrm>
              <a:prstGeom prst="rect">
                <a:avLst/>
              </a:prstGeom>
              <a:blipFill>
                <a:blip r:embed="rId26"/>
                <a:stretch>
                  <a:fillRect l="-25641" r="-2564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46"/>
              <p:cNvSpPr txBox="1"/>
              <p:nvPr/>
            </p:nvSpPr>
            <p:spPr>
              <a:xfrm>
                <a:off x="7876362" y="3708424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6362" y="3708424"/>
                <a:ext cx="242054" cy="276999"/>
              </a:xfrm>
              <a:prstGeom prst="rect">
                <a:avLst/>
              </a:prstGeom>
              <a:blipFill>
                <a:blip r:embed="rId27"/>
                <a:stretch>
                  <a:fillRect l="-22500" r="-2500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feld 47"/>
              <p:cNvSpPr txBox="1"/>
              <p:nvPr/>
            </p:nvSpPr>
            <p:spPr>
              <a:xfrm>
                <a:off x="7516089" y="3689237"/>
                <a:ext cx="277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6089" y="3689237"/>
                <a:ext cx="277320" cy="276999"/>
              </a:xfrm>
              <a:prstGeom prst="rect">
                <a:avLst/>
              </a:prstGeom>
              <a:blipFill>
                <a:blip r:embed="rId28"/>
                <a:stretch>
                  <a:fillRect l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Gerader Verbinder 48"/>
          <p:cNvCxnSpPr/>
          <p:nvPr/>
        </p:nvCxnSpPr>
        <p:spPr>
          <a:xfrm>
            <a:off x="7739702" y="3999243"/>
            <a:ext cx="4408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feld 49"/>
              <p:cNvSpPr txBox="1"/>
              <p:nvPr/>
            </p:nvSpPr>
            <p:spPr>
              <a:xfrm>
                <a:off x="7960137" y="4032617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0137" y="4032617"/>
                <a:ext cx="242054" cy="276999"/>
              </a:xfrm>
              <a:prstGeom prst="rect">
                <a:avLst/>
              </a:prstGeom>
              <a:blipFill>
                <a:blip r:embed="rId29"/>
                <a:stretch>
                  <a:fillRect l="-2500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feld 50"/>
              <p:cNvSpPr txBox="1"/>
              <p:nvPr/>
            </p:nvSpPr>
            <p:spPr>
              <a:xfrm>
                <a:off x="8096350" y="4032617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350" y="4032617"/>
                <a:ext cx="242054" cy="276999"/>
              </a:xfrm>
              <a:prstGeom prst="rect">
                <a:avLst/>
              </a:prstGeom>
              <a:blipFill>
                <a:blip r:embed="rId30"/>
                <a:stretch>
                  <a:fillRect l="-22500" r="-250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feld 51"/>
              <p:cNvSpPr txBox="1"/>
              <p:nvPr/>
            </p:nvSpPr>
            <p:spPr>
              <a:xfrm>
                <a:off x="9585602" y="2845982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2" name="Textfeld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5602" y="2845982"/>
                <a:ext cx="242054" cy="276999"/>
              </a:xfrm>
              <a:prstGeom prst="rect">
                <a:avLst/>
              </a:prstGeom>
              <a:blipFill>
                <a:blip r:embed="rId31"/>
                <a:stretch>
                  <a:fillRect l="-25000" r="-2500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feld 52"/>
              <p:cNvSpPr txBox="1"/>
              <p:nvPr/>
            </p:nvSpPr>
            <p:spPr>
              <a:xfrm>
                <a:off x="7960137" y="4284786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3" name="Textfeld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0137" y="4284786"/>
                <a:ext cx="242054" cy="276999"/>
              </a:xfrm>
              <a:prstGeom prst="rect">
                <a:avLst/>
              </a:prstGeom>
              <a:blipFill>
                <a:blip r:embed="rId32"/>
                <a:stretch>
                  <a:fillRect l="-2500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feld 53"/>
              <p:cNvSpPr txBox="1"/>
              <p:nvPr/>
            </p:nvSpPr>
            <p:spPr>
              <a:xfrm>
                <a:off x="8096350" y="4284786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350" y="4284786"/>
                <a:ext cx="242054" cy="276999"/>
              </a:xfrm>
              <a:prstGeom prst="rect">
                <a:avLst/>
              </a:prstGeom>
              <a:blipFill>
                <a:blip r:embed="rId33"/>
                <a:stretch>
                  <a:fillRect l="-22500" r="-250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feld 54"/>
              <p:cNvSpPr txBox="1"/>
              <p:nvPr/>
            </p:nvSpPr>
            <p:spPr>
              <a:xfrm>
                <a:off x="7755335" y="4235264"/>
                <a:ext cx="277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5" name="Textfeld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5335" y="4235264"/>
                <a:ext cx="277320" cy="276999"/>
              </a:xfrm>
              <a:prstGeom prst="rect">
                <a:avLst/>
              </a:prstGeom>
              <a:blipFill>
                <a:blip r:embed="rId34"/>
                <a:stretch>
                  <a:fillRect l="-43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Gerader Verbinder 55"/>
          <p:cNvCxnSpPr/>
          <p:nvPr/>
        </p:nvCxnSpPr>
        <p:spPr>
          <a:xfrm>
            <a:off x="7897980" y="4561785"/>
            <a:ext cx="4408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feld 56"/>
              <p:cNvSpPr txBox="1"/>
              <p:nvPr/>
            </p:nvSpPr>
            <p:spPr>
              <a:xfrm>
                <a:off x="8118415" y="4573147"/>
                <a:ext cx="242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8415" y="4573147"/>
                <a:ext cx="242054" cy="276999"/>
              </a:xfrm>
              <a:prstGeom prst="rect">
                <a:avLst/>
              </a:prstGeom>
              <a:blipFill>
                <a:blip r:embed="rId35"/>
                <a:stretch>
                  <a:fillRect l="-25641" r="-2564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bgerundetes Rechteck 57"/>
          <p:cNvSpPr/>
          <p:nvPr/>
        </p:nvSpPr>
        <p:spPr>
          <a:xfrm>
            <a:off x="7240133" y="1283344"/>
            <a:ext cx="1998617" cy="35269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 2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feld 58"/>
              <p:cNvSpPr txBox="1"/>
              <p:nvPr/>
            </p:nvSpPr>
            <p:spPr>
              <a:xfrm>
                <a:off x="7409007" y="5344925"/>
                <a:ext cx="211596" cy="5844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59" name="Textfeld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9007" y="5344925"/>
                <a:ext cx="211596" cy="584455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feld 59"/>
              <p:cNvSpPr txBox="1"/>
              <p:nvPr/>
            </p:nvSpPr>
            <p:spPr>
              <a:xfrm>
                <a:off x="7678053" y="5317067"/>
                <a:ext cx="992964" cy="584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𝟔𝟐𝟓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𝟏𝟎𝟎𝟎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60" name="Textfeld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8053" y="5317067"/>
                <a:ext cx="992964" cy="584519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feld 60"/>
          <p:cNvSpPr txBox="1"/>
          <p:nvPr/>
        </p:nvSpPr>
        <p:spPr>
          <a:xfrm>
            <a:off x="7612347" y="5377933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125</a:t>
            </a:r>
            <a:endParaRPr lang="de-DE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feld 61"/>
              <p:cNvSpPr txBox="1"/>
              <p:nvPr/>
            </p:nvSpPr>
            <p:spPr>
              <a:xfrm>
                <a:off x="8722376" y="5482749"/>
                <a:ext cx="13545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𝟔𝟐𝟓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𝟏𝟎𝟎𝟎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62" name="Textfeld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2376" y="5482749"/>
                <a:ext cx="1354538" cy="276999"/>
              </a:xfrm>
              <a:prstGeom prst="rect">
                <a:avLst/>
              </a:prstGeom>
              <a:blipFill>
                <a:blip r:embed="rId38"/>
                <a:stretch>
                  <a:fillRect l="-1802" r="-4054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feld 62"/>
              <p:cNvSpPr txBox="1"/>
              <p:nvPr/>
            </p:nvSpPr>
            <p:spPr>
              <a:xfrm>
                <a:off x="10054535" y="5460607"/>
                <a:ext cx="9794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𝟔𝟐𝟓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63" name="Textfeld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4535" y="5460607"/>
                <a:ext cx="979435" cy="276999"/>
              </a:xfrm>
              <a:prstGeom prst="rect">
                <a:avLst/>
              </a:prstGeom>
              <a:blipFill>
                <a:blip r:embed="rId39"/>
                <a:stretch>
                  <a:fillRect l="-1863" r="-621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bgerundete rechteckige Legende 63"/>
          <p:cNvSpPr/>
          <p:nvPr/>
        </p:nvSpPr>
        <p:spPr>
          <a:xfrm>
            <a:off x="8730695" y="4653109"/>
            <a:ext cx="3198371" cy="365760"/>
          </a:xfrm>
          <a:prstGeom prst="wedgeRoundRectCallout">
            <a:avLst>
              <a:gd name="adj1" fmla="val -16420"/>
              <a:gd name="adj2" fmla="val 1557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Komma um drei Stellen nach links verschieben.</a:t>
            </a:r>
            <a:endParaRPr lang="de-DE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feld 64"/>
              <p:cNvSpPr txBox="1"/>
              <p:nvPr/>
            </p:nvSpPr>
            <p:spPr>
              <a:xfrm>
                <a:off x="8096350" y="2053621"/>
                <a:ext cx="9794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𝟔𝟐𝟓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65" name="Textfeld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350" y="2053621"/>
                <a:ext cx="979435" cy="276999"/>
              </a:xfrm>
              <a:prstGeom prst="rect">
                <a:avLst/>
              </a:prstGeom>
              <a:blipFill>
                <a:blip r:embed="rId40"/>
                <a:stretch>
                  <a:fillRect l="-1863" r="-621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Gerader Verbinder 66"/>
          <p:cNvCxnSpPr/>
          <p:nvPr/>
        </p:nvCxnSpPr>
        <p:spPr>
          <a:xfrm flipV="1">
            <a:off x="179330" y="2692400"/>
            <a:ext cx="11749736" cy="127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Gekrümmter Verbinder 2"/>
          <p:cNvCxnSpPr>
            <a:stCxn id="18" idx="0"/>
            <a:endCxn id="34" idx="0"/>
          </p:cNvCxnSpPr>
          <p:nvPr/>
        </p:nvCxnSpPr>
        <p:spPr>
          <a:xfrm rot="16200000" flipH="1" flipV="1">
            <a:off x="4156515" y="2472582"/>
            <a:ext cx="857" cy="793449"/>
          </a:xfrm>
          <a:prstGeom prst="curvedConnector3">
            <a:avLst>
              <a:gd name="adj1" fmla="val -2667444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55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 animBg="1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3" grpId="0"/>
      <p:bldP spid="44" grpId="0"/>
      <p:bldP spid="45" grpId="0"/>
      <p:bldP spid="46" grpId="0"/>
      <p:bldP spid="47" grpId="0"/>
      <p:bldP spid="48" grpId="0"/>
      <p:bldP spid="50" grpId="0"/>
      <p:bldP spid="51" grpId="0"/>
      <p:bldP spid="52" grpId="0"/>
      <p:bldP spid="53" grpId="0"/>
      <p:bldP spid="54" grpId="0"/>
      <p:bldP spid="55" grpId="0"/>
      <p:bldP spid="57" grpId="0"/>
      <p:bldP spid="58" grpId="0" animBg="1"/>
      <p:bldP spid="59" grpId="0"/>
      <p:bldP spid="60" grpId="0"/>
      <p:bldP spid="61" grpId="0"/>
      <p:bldP spid="62" grpId="0"/>
      <p:bldP spid="63" grpId="0"/>
      <p:bldP spid="64" grpId="0" animBg="1"/>
      <p:bldP spid="65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Breitbild</PresentationFormat>
  <Paragraphs>49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8</cp:revision>
  <dcterms:created xsi:type="dcterms:W3CDTF">2020-06-18T07:59:17Z</dcterms:created>
  <dcterms:modified xsi:type="dcterms:W3CDTF">2020-06-21T09:36:28Z</dcterms:modified>
</cp:coreProperties>
</file>