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7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AA4D-68EE-40A5-8AAB-8F9B79623606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845B-AFBB-4C91-939B-958BD50B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628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AA4D-68EE-40A5-8AAB-8F9B79623606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845B-AFBB-4C91-939B-958BD50B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8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AA4D-68EE-40A5-8AAB-8F9B79623606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845B-AFBB-4C91-939B-958BD50B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25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AA4D-68EE-40A5-8AAB-8F9B79623606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845B-AFBB-4C91-939B-958BD50B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236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AA4D-68EE-40A5-8AAB-8F9B79623606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845B-AFBB-4C91-939B-958BD50B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86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AA4D-68EE-40A5-8AAB-8F9B79623606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845B-AFBB-4C91-939B-958BD50B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56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AA4D-68EE-40A5-8AAB-8F9B79623606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845B-AFBB-4C91-939B-958BD50B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5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AA4D-68EE-40A5-8AAB-8F9B79623606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845B-AFBB-4C91-939B-958BD50B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01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AA4D-68EE-40A5-8AAB-8F9B79623606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845B-AFBB-4C91-939B-958BD50B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83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AA4D-68EE-40A5-8AAB-8F9B79623606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845B-AFBB-4C91-939B-958BD50B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12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AA4D-68EE-40A5-8AAB-8F9B79623606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845B-AFBB-4C91-939B-958BD50B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43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1AA4D-68EE-40A5-8AAB-8F9B79623606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1845B-AFBB-4C91-939B-958BD50B11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21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059192" y="132695"/>
            <a:ext cx="40736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Teilermengen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195354" y="1308902"/>
            <a:ext cx="2704012" cy="36576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Teilbarkeitsregeln</a:t>
            </a:r>
            <a:endParaRPr lang="de-DE" dirty="0"/>
          </a:p>
        </p:txBody>
      </p:sp>
      <p:sp>
        <p:nvSpPr>
          <p:cNvPr id="6" name="Wolke 5"/>
          <p:cNvSpPr/>
          <p:nvPr/>
        </p:nvSpPr>
        <p:spPr>
          <a:xfrm>
            <a:off x="156754" y="77941"/>
            <a:ext cx="3840480" cy="173529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Welche Zahlen teilen eine natürliche Zahl ohne Rest?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1233932" y="2619103"/>
                <a:ext cx="3254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𝕋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932" y="2619103"/>
                <a:ext cx="32540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bgerundete rechteckige Legende 8"/>
          <p:cNvSpPr/>
          <p:nvPr/>
        </p:nvSpPr>
        <p:spPr>
          <a:xfrm>
            <a:off x="156754" y="3722914"/>
            <a:ext cx="1632857" cy="836023"/>
          </a:xfrm>
          <a:prstGeom prst="wedgeRoundRectCallout">
            <a:avLst>
              <a:gd name="adj1" fmla="val 24747"/>
              <a:gd name="adj2" fmla="val -114063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Zeichen für „Teilermenge“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1480231" y="2937616"/>
                <a:ext cx="29335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de-DE" sz="1600" b="1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231" y="2937616"/>
                <a:ext cx="293350" cy="246221"/>
              </a:xfrm>
              <a:prstGeom prst="rect">
                <a:avLst/>
              </a:prstGeom>
              <a:blipFill>
                <a:blip r:embed="rId3"/>
                <a:stretch>
                  <a:fillRect l="-16667" r="-16667" b="-7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1805640" y="2645674"/>
                <a:ext cx="19012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                  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640" y="2645674"/>
                <a:ext cx="1901225" cy="369332"/>
              </a:xfrm>
              <a:prstGeom prst="rect">
                <a:avLst/>
              </a:prstGeom>
              <a:blipFill>
                <a:blip r:embed="rId4"/>
                <a:stretch>
                  <a:fillRect l="-12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2390503" y="2702836"/>
                <a:ext cx="2292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1,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503" y="2702836"/>
                <a:ext cx="229230" cy="276999"/>
              </a:xfrm>
              <a:prstGeom prst="rect">
                <a:avLst/>
              </a:prstGeom>
              <a:blipFill>
                <a:blip r:embed="rId5"/>
                <a:stretch>
                  <a:fillRect l="-23684" r="-263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3134440" y="2698253"/>
                <a:ext cx="36067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15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440" y="2698253"/>
                <a:ext cx="360676" cy="276999"/>
              </a:xfrm>
              <a:prstGeom prst="rect">
                <a:avLst/>
              </a:prstGeom>
              <a:blipFill>
                <a:blip r:embed="rId6"/>
                <a:stretch>
                  <a:fillRect l="-1695" r="-16949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2667446" y="2698252"/>
                <a:ext cx="2292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3,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446" y="2698252"/>
                <a:ext cx="229230" cy="276999"/>
              </a:xfrm>
              <a:prstGeom prst="rect">
                <a:avLst/>
              </a:prstGeom>
              <a:blipFill>
                <a:blip r:embed="rId7"/>
                <a:stretch>
                  <a:fillRect l="-27027" r="-2703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2939455" y="2698253"/>
                <a:ext cx="2292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5,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455" y="2698253"/>
                <a:ext cx="229230" cy="276999"/>
              </a:xfrm>
              <a:prstGeom prst="rect">
                <a:avLst/>
              </a:prstGeom>
              <a:blipFill>
                <a:blip r:embed="rId8"/>
                <a:stretch>
                  <a:fillRect l="-26316" r="-2632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bgerundetes Rechteck 16"/>
          <p:cNvSpPr/>
          <p:nvPr/>
        </p:nvSpPr>
        <p:spPr>
          <a:xfrm>
            <a:off x="7279194" y="1308902"/>
            <a:ext cx="4635137" cy="605124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Beginne mit „1“ und der Zahl, von der die Teilermenge gebildet werden soll!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9" name="Gekrümmter Verbinder 18"/>
          <p:cNvCxnSpPr>
            <a:stCxn id="12" idx="0"/>
            <a:endCxn id="13" idx="0"/>
          </p:cNvCxnSpPr>
          <p:nvPr/>
        </p:nvCxnSpPr>
        <p:spPr>
          <a:xfrm rot="5400000" flipH="1" flipV="1">
            <a:off x="2907657" y="2295715"/>
            <a:ext cx="4583" cy="809660"/>
          </a:xfrm>
          <a:prstGeom prst="curvedConnector3">
            <a:avLst>
              <a:gd name="adj1" fmla="val 7938272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2397150" y="3183837"/>
            <a:ext cx="961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0070C0"/>
                </a:solidFill>
              </a:rPr>
              <a:t>multipliziere</a:t>
            </a:r>
            <a:endParaRPr lang="de-DE" sz="1200" dirty="0">
              <a:solidFill>
                <a:srgbClr val="0070C0"/>
              </a:solidFill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7279193" y="1995474"/>
            <a:ext cx="4635137" cy="60512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Diese Zahlen bilden immer das erste und das letzte Element der Teilermenge.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7279193" y="2682046"/>
            <a:ext cx="4635137" cy="605124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Wähle die nächstgrößere Zahl, die die gesuchte Zahl teilt.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7279193" y="3368618"/>
            <a:ext cx="4635137" cy="970328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Multipliziere diese Zahl mit einer weiteren, so dass das Produkt gleich dem letzten Element der Teilermenge ist.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28" name="Gekrümmter Verbinder 27"/>
          <p:cNvCxnSpPr>
            <a:stCxn id="14" idx="2"/>
            <a:endCxn id="15" idx="2"/>
          </p:cNvCxnSpPr>
          <p:nvPr/>
        </p:nvCxnSpPr>
        <p:spPr>
          <a:xfrm rot="16200000" flipH="1">
            <a:off x="2918065" y="2839246"/>
            <a:ext cx="1" cy="272009"/>
          </a:xfrm>
          <a:prstGeom prst="curvedConnector3">
            <a:avLst>
              <a:gd name="adj1" fmla="val 22860100000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2511764" y="2126166"/>
            <a:ext cx="961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0070C0"/>
                </a:solidFill>
              </a:rPr>
              <a:t>multipliziere</a:t>
            </a:r>
            <a:endParaRPr lang="de-DE" sz="1200" dirty="0">
              <a:solidFill>
                <a:srgbClr val="0070C0"/>
              </a:solidFill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7279193" y="4420394"/>
            <a:ext cx="4635137" cy="605124"/>
          </a:xfrm>
          <a:prstGeom prst="roundRect">
            <a:avLst/>
          </a:prstGeom>
          <a:solidFill>
            <a:srgbClr val="00B0F0">
              <a:alpha val="6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Führe die letzten beiden Schritte so lange aus, bis du zu der „Abbruchbedingung“ kommst.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5" name="Abgerundetes Rechteck 34"/>
          <p:cNvSpPr/>
          <p:nvPr/>
        </p:nvSpPr>
        <p:spPr>
          <a:xfrm>
            <a:off x="7279193" y="5106966"/>
            <a:ext cx="4635137" cy="60512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Abbruchbedingung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6" name="Abgerundetes Rechteck 35"/>
          <p:cNvSpPr/>
          <p:nvPr/>
        </p:nvSpPr>
        <p:spPr>
          <a:xfrm>
            <a:off x="7279193" y="5794543"/>
            <a:ext cx="4635137" cy="60512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Das Quadrat einer Zahl ist größer als das letzte Element der Teilermenge.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656753" y="2348106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Abbruch:</a:t>
            </a:r>
            <a:endParaRPr lang="de-D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4363415" y="2818046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de-DE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415" y="2818046"/>
                <a:ext cx="200376" cy="307777"/>
              </a:xfrm>
              <a:prstGeom prst="rect">
                <a:avLst/>
              </a:prstGeom>
              <a:blipFill>
                <a:blip r:embed="rId9"/>
                <a:stretch>
                  <a:fillRect l="-30303" r="-27273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feld 38"/>
              <p:cNvSpPr txBox="1"/>
              <p:nvPr/>
            </p:nvSpPr>
            <p:spPr>
              <a:xfrm>
                <a:off x="4624587" y="2818046"/>
                <a:ext cx="1421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𝑤𝑒𝑖𝑙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587" y="2818046"/>
                <a:ext cx="1421095" cy="276999"/>
              </a:xfrm>
              <a:prstGeom prst="rect">
                <a:avLst/>
              </a:prstGeom>
              <a:blipFill>
                <a:blip r:embed="rId10"/>
                <a:stretch>
                  <a:fillRect t="-4348" r="-343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1121753" y="5342758"/>
                <a:ext cx="35447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𝕋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56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                                 </m:t>
                          </m:r>
                        </m:e>
                      </m:d>
                    </m:oMath>
                  </m:oMathPara>
                </a14:m>
                <a:endParaRPr lang="de-DE" sz="2400" dirty="0"/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753" y="5342758"/>
                <a:ext cx="3544753" cy="369332"/>
              </a:xfrm>
              <a:prstGeom prst="rect">
                <a:avLst/>
              </a:prstGeom>
              <a:blipFill>
                <a:blip r:embed="rId11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feld 40"/>
              <p:cNvSpPr txBox="1"/>
              <p:nvPr/>
            </p:nvSpPr>
            <p:spPr>
              <a:xfrm>
                <a:off x="2168371" y="5388924"/>
                <a:ext cx="2292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1,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371" y="5388924"/>
                <a:ext cx="229230" cy="276999"/>
              </a:xfrm>
              <a:prstGeom prst="rect">
                <a:avLst/>
              </a:prstGeom>
              <a:blipFill>
                <a:blip r:embed="rId12"/>
                <a:stretch>
                  <a:fillRect l="-27027" r="-2703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4120504" y="5390850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504" y="5390850"/>
                <a:ext cx="309380" cy="276999"/>
              </a:xfrm>
              <a:prstGeom prst="rect">
                <a:avLst/>
              </a:prstGeom>
              <a:blipFill>
                <a:blip r:embed="rId13"/>
                <a:stretch>
                  <a:fillRect l="-19608" r="-1764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feld 42"/>
              <p:cNvSpPr txBox="1"/>
              <p:nvPr/>
            </p:nvSpPr>
            <p:spPr>
              <a:xfrm>
                <a:off x="2397150" y="5390851"/>
                <a:ext cx="2292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2,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150" y="5390851"/>
                <a:ext cx="229229" cy="276999"/>
              </a:xfrm>
              <a:prstGeom prst="rect">
                <a:avLst/>
              </a:prstGeom>
              <a:blipFill>
                <a:blip r:embed="rId14"/>
                <a:stretch>
                  <a:fillRect l="-23684" r="-263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3748085" y="5390850"/>
                <a:ext cx="4087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28, 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085" y="5390850"/>
                <a:ext cx="408765" cy="276999"/>
              </a:xfrm>
              <a:prstGeom prst="rect">
                <a:avLst/>
              </a:prstGeom>
              <a:blipFill>
                <a:blip r:embed="rId15"/>
                <a:stretch>
                  <a:fillRect l="-1343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2664409" y="5384315"/>
                <a:ext cx="2292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409" y="5384315"/>
                <a:ext cx="229230" cy="276999"/>
              </a:xfrm>
              <a:prstGeom prst="rect">
                <a:avLst/>
              </a:prstGeom>
              <a:blipFill>
                <a:blip r:embed="rId16"/>
                <a:stretch>
                  <a:fillRect l="-23684" r="-263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feld 45"/>
              <p:cNvSpPr txBox="1"/>
              <p:nvPr/>
            </p:nvSpPr>
            <p:spPr>
              <a:xfrm>
                <a:off x="3399910" y="5390850"/>
                <a:ext cx="408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14, 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910" y="5390850"/>
                <a:ext cx="408766" cy="276999"/>
              </a:xfrm>
              <a:prstGeom prst="rect">
                <a:avLst/>
              </a:prstGeom>
              <a:blipFill>
                <a:blip r:embed="rId17"/>
                <a:stretch>
                  <a:fillRect l="-1343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46"/>
              <p:cNvSpPr txBox="1"/>
              <p:nvPr/>
            </p:nvSpPr>
            <p:spPr>
              <a:xfrm>
                <a:off x="2909948" y="5384314"/>
                <a:ext cx="2292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948" y="5384314"/>
                <a:ext cx="229229" cy="276999"/>
              </a:xfrm>
              <a:prstGeom prst="rect">
                <a:avLst/>
              </a:prstGeom>
              <a:blipFill>
                <a:blip r:embed="rId18"/>
                <a:stretch>
                  <a:fillRect l="-23684" r="-263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3174809" y="5390850"/>
                <a:ext cx="2292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809" y="5390850"/>
                <a:ext cx="229229" cy="276999"/>
              </a:xfrm>
              <a:prstGeom prst="rect">
                <a:avLst/>
              </a:prstGeom>
              <a:blipFill>
                <a:blip r:embed="rId19"/>
                <a:stretch>
                  <a:fillRect l="-27027" r="-270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Gekrümmter Verbinder 48"/>
          <p:cNvCxnSpPr>
            <a:stCxn id="41" idx="0"/>
            <a:endCxn id="42" idx="0"/>
          </p:cNvCxnSpPr>
          <p:nvPr/>
        </p:nvCxnSpPr>
        <p:spPr>
          <a:xfrm rot="16200000" flipH="1">
            <a:off x="3278127" y="4393783"/>
            <a:ext cx="1926" cy="1992208"/>
          </a:xfrm>
          <a:prstGeom prst="curvedConnector3">
            <a:avLst>
              <a:gd name="adj1" fmla="val -45467965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krümmter Verbinder 74"/>
          <p:cNvCxnSpPr>
            <a:stCxn id="45" idx="0"/>
            <a:endCxn id="46" idx="0"/>
          </p:cNvCxnSpPr>
          <p:nvPr/>
        </p:nvCxnSpPr>
        <p:spPr>
          <a:xfrm rot="16200000" flipH="1">
            <a:off x="3188390" y="4974948"/>
            <a:ext cx="6535" cy="825269"/>
          </a:xfrm>
          <a:prstGeom prst="curvedConnector3">
            <a:avLst>
              <a:gd name="adj1" fmla="val -80650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krümmter Verbinder 79"/>
          <p:cNvCxnSpPr>
            <a:stCxn id="47" idx="0"/>
            <a:endCxn id="48" idx="0"/>
          </p:cNvCxnSpPr>
          <p:nvPr/>
        </p:nvCxnSpPr>
        <p:spPr>
          <a:xfrm rot="16200000" flipH="1">
            <a:off x="3153725" y="5255152"/>
            <a:ext cx="6536" cy="264861"/>
          </a:xfrm>
          <a:prstGeom prst="curvedConnector3">
            <a:avLst>
              <a:gd name="adj1" fmla="val -349755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Bogen 90"/>
          <p:cNvSpPr/>
          <p:nvPr/>
        </p:nvSpPr>
        <p:spPr>
          <a:xfrm rot="16200000">
            <a:off x="2537876" y="4668221"/>
            <a:ext cx="1396997" cy="1432185"/>
          </a:xfrm>
          <a:prstGeom prst="arc">
            <a:avLst>
              <a:gd name="adj1" fmla="val 16200000"/>
              <a:gd name="adj2" fmla="val 5400000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Textfeld 91"/>
          <p:cNvSpPr txBox="1"/>
          <p:nvPr/>
        </p:nvSpPr>
        <p:spPr>
          <a:xfrm>
            <a:off x="2833941" y="4197936"/>
            <a:ext cx="961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0070C0"/>
                </a:solidFill>
              </a:rPr>
              <a:t>multipliziere</a:t>
            </a:r>
            <a:endParaRPr lang="de-DE" sz="1200" dirty="0">
              <a:solidFill>
                <a:srgbClr val="0070C0"/>
              </a:solidFill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2684658" y="5827826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Abbruch:</a:t>
            </a:r>
            <a:endParaRPr lang="de-D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feld 93"/>
              <p:cNvSpPr txBox="1"/>
              <p:nvPr/>
            </p:nvSpPr>
            <p:spPr>
              <a:xfrm>
                <a:off x="2396793" y="6278303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de-DE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4" name="Textfeld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793" y="6278303"/>
                <a:ext cx="200376" cy="307777"/>
              </a:xfrm>
              <a:prstGeom prst="rect">
                <a:avLst/>
              </a:prstGeom>
              <a:blipFill>
                <a:blip r:embed="rId20"/>
                <a:stretch>
                  <a:fillRect l="-27273" r="-30303" b="-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feld 94"/>
              <p:cNvSpPr txBox="1"/>
              <p:nvPr/>
            </p:nvSpPr>
            <p:spPr>
              <a:xfrm>
                <a:off x="2664409" y="6293691"/>
                <a:ext cx="1421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𝑤𝑒𝑖𝑙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5" name="Textfeld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409" y="6293691"/>
                <a:ext cx="1421095" cy="276999"/>
              </a:xfrm>
              <a:prstGeom prst="rect">
                <a:avLst/>
              </a:prstGeom>
              <a:blipFill>
                <a:blip r:embed="rId21"/>
                <a:stretch>
                  <a:fillRect t="-4348" r="-386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Abgerundetes Rechteck 95"/>
          <p:cNvSpPr/>
          <p:nvPr/>
        </p:nvSpPr>
        <p:spPr>
          <a:xfrm>
            <a:off x="4195354" y="1780842"/>
            <a:ext cx="2704012" cy="36576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Quadratzahlen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583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7" grpId="0" animBg="1"/>
      <p:bldP spid="22" grpId="0"/>
      <p:bldP spid="23" grpId="0" animBg="1"/>
      <p:bldP spid="24" grpId="0" animBg="1"/>
      <p:bldP spid="27" grpId="0" animBg="1"/>
      <p:bldP spid="31" grpId="0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91" grpId="0" animBg="1"/>
      <p:bldP spid="92" grpId="0"/>
      <p:bldP spid="93" grpId="0"/>
      <p:bldP spid="94" grpId="0"/>
      <p:bldP spid="95" grpId="0"/>
      <p:bldP spid="9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Breitbild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9</cp:revision>
  <dcterms:created xsi:type="dcterms:W3CDTF">2020-06-10T16:05:25Z</dcterms:created>
  <dcterms:modified xsi:type="dcterms:W3CDTF">2020-06-10T16:42:53Z</dcterms:modified>
</cp:coreProperties>
</file>