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120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39C2-EF68-4B0F-B4D9-DC274029C001}" type="datetimeFigureOut">
              <a:rPr lang="de-DE" smtClean="0"/>
              <a:t>22.12.2018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8ABC-A1FE-47CB-BE58-212F317C943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0559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39C2-EF68-4B0F-B4D9-DC274029C001}" type="datetimeFigureOut">
              <a:rPr lang="de-DE" smtClean="0"/>
              <a:t>22.12.2018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8ABC-A1FE-47CB-BE58-212F317C943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345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39C2-EF68-4B0F-B4D9-DC274029C001}" type="datetimeFigureOut">
              <a:rPr lang="de-DE" smtClean="0"/>
              <a:t>22.12.2018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8ABC-A1FE-47CB-BE58-212F317C943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20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39C2-EF68-4B0F-B4D9-DC274029C001}" type="datetimeFigureOut">
              <a:rPr lang="de-DE" smtClean="0"/>
              <a:t>22.12.2018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8ABC-A1FE-47CB-BE58-212F317C943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309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39C2-EF68-4B0F-B4D9-DC274029C001}" type="datetimeFigureOut">
              <a:rPr lang="de-DE" smtClean="0"/>
              <a:t>22.12.2018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8ABC-A1FE-47CB-BE58-212F317C943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6060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39C2-EF68-4B0F-B4D9-DC274029C001}" type="datetimeFigureOut">
              <a:rPr lang="de-DE" smtClean="0"/>
              <a:t>22.12.2018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8ABC-A1FE-47CB-BE58-212F317C943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597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39C2-EF68-4B0F-B4D9-DC274029C001}" type="datetimeFigureOut">
              <a:rPr lang="de-DE" smtClean="0"/>
              <a:t>22.12.2018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8ABC-A1FE-47CB-BE58-212F317C943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8168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39C2-EF68-4B0F-B4D9-DC274029C001}" type="datetimeFigureOut">
              <a:rPr lang="de-DE" smtClean="0"/>
              <a:t>22.12.2018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8ABC-A1FE-47CB-BE58-212F317C943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6963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39C2-EF68-4B0F-B4D9-DC274029C001}" type="datetimeFigureOut">
              <a:rPr lang="de-DE" smtClean="0"/>
              <a:t>22.12.2018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8ABC-A1FE-47CB-BE58-212F317C943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14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39C2-EF68-4B0F-B4D9-DC274029C001}" type="datetimeFigureOut">
              <a:rPr lang="de-DE" smtClean="0"/>
              <a:t>22.12.2018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8ABC-A1FE-47CB-BE58-212F317C943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777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D39C2-EF68-4B0F-B4D9-DC274029C001}" type="datetimeFigureOut">
              <a:rPr lang="de-DE" smtClean="0"/>
              <a:t>22.12.2018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8ABC-A1FE-47CB-BE58-212F317C943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3294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D39C2-EF68-4B0F-B4D9-DC274029C001}" type="datetimeFigureOut">
              <a:rPr lang="de-DE" smtClean="0"/>
              <a:t>22.12.2018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38ABC-A1FE-47CB-BE58-212F317C943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383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858304" y="568380"/>
            <a:ext cx="4475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72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Primzahlen</a:t>
            </a:r>
            <a:endParaRPr lang="de-DE" sz="72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753035" y="2474259"/>
            <a:ext cx="10693101" cy="3130475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3200" b="1" dirty="0" smtClean="0">
                <a:solidFill>
                  <a:schemeClr val="tx1"/>
                </a:solidFill>
              </a:rPr>
              <a:t>Unter Primzahlen versteht man diejenigen Zahlen, die (größer als 1) nur durch „1“ und „sich selbst“ teilbar sind.</a:t>
            </a:r>
            <a:endParaRPr lang="de-DE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83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hteck 141"/>
          <p:cNvSpPr/>
          <p:nvPr/>
        </p:nvSpPr>
        <p:spPr>
          <a:xfrm>
            <a:off x="10129316" y="4233406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Rechteck 142"/>
          <p:cNvSpPr/>
          <p:nvPr/>
        </p:nvSpPr>
        <p:spPr>
          <a:xfrm>
            <a:off x="5252550" y="4214794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4" name="Rechteck 143"/>
          <p:cNvSpPr/>
          <p:nvPr/>
        </p:nvSpPr>
        <p:spPr>
          <a:xfrm>
            <a:off x="10134965" y="3838600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5" name="Rechteck 144"/>
          <p:cNvSpPr/>
          <p:nvPr/>
        </p:nvSpPr>
        <p:spPr>
          <a:xfrm>
            <a:off x="5256108" y="3833548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Rechteck 133"/>
          <p:cNvSpPr/>
          <p:nvPr/>
        </p:nvSpPr>
        <p:spPr>
          <a:xfrm>
            <a:off x="3627097" y="3848293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Rechteck 134"/>
          <p:cNvSpPr/>
          <p:nvPr/>
        </p:nvSpPr>
        <p:spPr>
          <a:xfrm>
            <a:off x="8523036" y="3469819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Rechteck 135"/>
          <p:cNvSpPr/>
          <p:nvPr/>
        </p:nvSpPr>
        <p:spPr>
          <a:xfrm>
            <a:off x="3632599" y="3466228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Rechteck 136"/>
          <p:cNvSpPr/>
          <p:nvPr/>
        </p:nvSpPr>
        <p:spPr>
          <a:xfrm>
            <a:off x="10129316" y="3105273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Rechteck 137"/>
          <p:cNvSpPr/>
          <p:nvPr/>
        </p:nvSpPr>
        <p:spPr>
          <a:xfrm>
            <a:off x="5252550" y="3115061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Rechteck 138"/>
          <p:cNvSpPr/>
          <p:nvPr/>
        </p:nvSpPr>
        <p:spPr>
          <a:xfrm>
            <a:off x="8518318" y="2736757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Rechteck 139"/>
          <p:cNvSpPr/>
          <p:nvPr/>
        </p:nvSpPr>
        <p:spPr>
          <a:xfrm>
            <a:off x="5257819" y="2733785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1" name="Rechteck 140"/>
          <p:cNvSpPr/>
          <p:nvPr/>
        </p:nvSpPr>
        <p:spPr>
          <a:xfrm>
            <a:off x="3623938" y="2727476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Rechteck 127"/>
          <p:cNvSpPr/>
          <p:nvPr/>
        </p:nvSpPr>
        <p:spPr>
          <a:xfrm>
            <a:off x="8513001" y="2367521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Rechteck 128"/>
          <p:cNvSpPr/>
          <p:nvPr/>
        </p:nvSpPr>
        <p:spPr>
          <a:xfrm>
            <a:off x="3635552" y="2362314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Rechteck 129"/>
          <p:cNvSpPr/>
          <p:nvPr/>
        </p:nvSpPr>
        <p:spPr>
          <a:xfrm>
            <a:off x="10132425" y="1986023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Rechteck 130"/>
          <p:cNvSpPr/>
          <p:nvPr/>
        </p:nvSpPr>
        <p:spPr>
          <a:xfrm>
            <a:off x="5254976" y="1996104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2" name="Rechteck 131"/>
          <p:cNvSpPr/>
          <p:nvPr/>
        </p:nvSpPr>
        <p:spPr>
          <a:xfrm>
            <a:off x="10136599" y="1633625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Rechteck 132"/>
          <p:cNvSpPr/>
          <p:nvPr/>
        </p:nvSpPr>
        <p:spPr>
          <a:xfrm>
            <a:off x="8514683" y="1600144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Rechteck 90"/>
          <p:cNvSpPr/>
          <p:nvPr/>
        </p:nvSpPr>
        <p:spPr>
          <a:xfrm>
            <a:off x="5254069" y="1609348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2" name="Rechteck 91"/>
          <p:cNvSpPr/>
          <p:nvPr/>
        </p:nvSpPr>
        <p:spPr>
          <a:xfrm>
            <a:off x="3622160" y="1607184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3" name="Rechteck 92"/>
          <p:cNvSpPr/>
          <p:nvPr/>
        </p:nvSpPr>
        <p:spPr>
          <a:xfrm>
            <a:off x="8515538" y="1229871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Rechteck 93"/>
          <p:cNvSpPr/>
          <p:nvPr/>
        </p:nvSpPr>
        <p:spPr>
          <a:xfrm>
            <a:off x="6900330" y="1238175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5" name="Rechteck 94"/>
          <p:cNvSpPr/>
          <p:nvPr/>
        </p:nvSpPr>
        <p:spPr>
          <a:xfrm>
            <a:off x="5263171" y="1233835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0" name="Rechteck 89"/>
          <p:cNvSpPr/>
          <p:nvPr/>
        </p:nvSpPr>
        <p:spPr>
          <a:xfrm>
            <a:off x="8505706" y="4596053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8" name="Rechteck 87"/>
          <p:cNvSpPr/>
          <p:nvPr/>
        </p:nvSpPr>
        <p:spPr>
          <a:xfrm>
            <a:off x="4437832" y="1228537"/>
            <a:ext cx="818602" cy="3822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292116"/>
              </p:ext>
            </p:extLst>
          </p:nvPr>
        </p:nvGraphicFramePr>
        <p:xfrm>
          <a:off x="3639095" y="1256274"/>
          <a:ext cx="8128000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2800"/>
                <a:gridCol w="812800"/>
                <a:gridCol w="812800"/>
                <a:gridCol w="812800"/>
                <a:gridCol w="812800"/>
                <a:gridCol w="812800"/>
                <a:gridCol w="812800"/>
                <a:gridCol w="812800"/>
                <a:gridCol w="812800"/>
                <a:gridCol w="812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6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7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9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10</a:t>
                      </a:r>
                      <a:endParaRPr lang="de-DE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11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12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13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14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15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16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17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18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19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20</a:t>
                      </a:r>
                      <a:endParaRPr lang="de-DE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21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22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23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24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25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26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27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28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29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30</a:t>
                      </a:r>
                      <a:endParaRPr lang="de-DE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31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32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33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34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35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36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37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38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39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40</a:t>
                      </a:r>
                      <a:endParaRPr lang="de-DE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41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42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43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44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45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46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47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48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49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50</a:t>
                      </a:r>
                      <a:endParaRPr lang="de-DE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51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52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53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54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55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56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57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58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59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60</a:t>
                      </a:r>
                      <a:endParaRPr lang="de-DE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61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62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63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64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65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66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67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68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69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70</a:t>
                      </a:r>
                      <a:endParaRPr lang="de-DE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71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72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73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74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75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76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77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78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79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80</a:t>
                      </a:r>
                      <a:endParaRPr lang="de-DE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81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82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83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84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85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86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87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88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89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90</a:t>
                      </a:r>
                      <a:endParaRPr lang="de-DE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91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92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93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94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95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96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97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98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99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100</a:t>
                      </a:r>
                      <a:endParaRPr lang="de-DE" dirty="0"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2" name="Abgerundetes Rechteck 1"/>
          <p:cNvSpPr/>
          <p:nvPr/>
        </p:nvSpPr>
        <p:spPr>
          <a:xfrm>
            <a:off x="3606732" y="193638"/>
            <a:ext cx="6174890" cy="63470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solidFill>
                  <a:schemeClr val="tx1"/>
                </a:solidFill>
              </a:rPr>
              <a:t>Primzahlen von 1 bis 100</a:t>
            </a:r>
            <a:endParaRPr lang="de-DE" sz="3200" b="1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42888" y="193638"/>
            <a:ext cx="2357437" cy="634701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Sieb des </a:t>
            </a:r>
            <a:r>
              <a:rPr lang="de-DE" dirty="0" err="1" smtClean="0">
                <a:solidFill>
                  <a:schemeClr val="bg1"/>
                </a:solidFill>
              </a:rPr>
              <a:t>Erathostenes</a:t>
            </a:r>
            <a:endParaRPr lang="de-DE" dirty="0">
              <a:solidFill>
                <a:schemeClr val="bg1"/>
              </a:solidFill>
            </a:endParaRPr>
          </a:p>
        </p:txBody>
      </p:sp>
      <p:cxnSp>
        <p:nvCxnSpPr>
          <p:cNvPr id="8" name="Gerader Verbinder 7"/>
          <p:cNvCxnSpPr/>
          <p:nvPr/>
        </p:nvCxnSpPr>
        <p:spPr>
          <a:xfrm flipV="1">
            <a:off x="3606732" y="1292153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bgerundetes Rechteck 9"/>
          <p:cNvSpPr/>
          <p:nvPr/>
        </p:nvSpPr>
        <p:spPr>
          <a:xfrm>
            <a:off x="228355" y="1042988"/>
            <a:ext cx="2357437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Streiche die Zahl 1</a:t>
            </a:r>
            <a:endParaRPr lang="de-DE" dirty="0"/>
          </a:p>
        </p:txBody>
      </p:sp>
      <p:cxnSp>
        <p:nvCxnSpPr>
          <p:cNvPr id="17" name="Gerader Verbinder 16"/>
          <p:cNvCxnSpPr/>
          <p:nvPr/>
        </p:nvCxnSpPr>
        <p:spPr>
          <a:xfrm flipV="1">
            <a:off x="6032768" y="1293969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 flipV="1">
            <a:off x="7672750" y="1269928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V="1">
            <a:off x="9312732" y="1269928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/>
          <p:cNvCxnSpPr/>
          <p:nvPr/>
        </p:nvCxnSpPr>
        <p:spPr>
          <a:xfrm flipV="1">
            <a:off x="10905647" y="1292153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/>
          <p:cNvCxnSpPr/>
          <p:nvPr/>
        </p:nvCxnSpPr>
        <p:spPr>
          <a:xfrm flipV="1">
            <a:off x="4427227" y="1649924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/>
          <p:cNvCxnSpPr/>
          <p:nvPr/>
        </p:nvCxnSpPr>
        <p:spPr>
          <a:xfrm flipV="1">
            <a:off x="6034167" y="1649924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/>
          <p:cNvCxnSpPr/>
          <p:nvPr/>
        </p:nvCxnSpPr>
        <p:spPr>
          <a:xfrm flipV="1">
            <a:off x="7672749" y="1649924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/>
          <p:cNvCxnSpPr/>
          <p:nvPr/>
        </p:nvCxnSpPr>
        <p:spPr>
          <a:xfrm flipV="1">
            <a:off x="9294501" y="1646803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/>
          <p:cNvCxnSpPr/>
          <p:nvPr/>
        </p:nvCxnSpPr>
        <p:spPr>
          <a:xfrm flipV="1">
            <a:off x="10905647" y="1656080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/>
          <p:cNvCxnSpPr/>
          <p:nvPr/>
        </p:nvCxnSpPr>
        <p:spPr>
          <a:xfrm flipV="1">
            <a:off x="5254124" y="2390128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/>
          <p:cNvCxnSpPr/>
          <p:nvPr/>
        </p:nvCxnSpPr>
        <p:spPr>
          <a:xfrm flipV="1">
            <a:off x="8491118" y="2028707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/>
          <p:cNvCxnSpPr/>
          <p:nvPr/>
        </p:nvCxnSpPr>
        <p:spPr>
          <a:xfrm flipV="1">
            <a:off x="3585495" y="2023429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/>
          <p:cNvCxnSpPr/>
          <p:nvPr/>
        </p:nvCxnSpPr>
        <p:spPr>
          <a:xfrm flipV="1">
            <a:off x="6882600" y="1634931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/>
          <p:cNvCxnSpPr/>
          <p:nvPr/>
        </p:nvCxnSpPr>
        <p:spPr>
          <a:xfrm flipV="1">
            <a:off x="10119796" y="1285894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/>
          <p:cNvCxnSpPr/>
          <p:nvPr/>
        </p:nvCxnSpPr>
        <p:spPr>
          <a:xfrm flipV="1">
            <a:off x="4437835" y="2029265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/>
          <p:nvPr/>
        </p:nvCxnSpPr>
        <p:spPr>
          <a:xfrm flipV="1">
            <a:off x="6044775" y="2029265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/>
          <p:nvPr/>
        </p:nvCxnSpPr>
        <p:spPr>
          <a:xfrm flipV="1">
            <a:off x="7683357" y="2029265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V="1">
            <a:off x="9305109" y="2026144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r Verbinder 35"/>
          <p:cNvCxnSpPr/>
          <p:nvPr/>
        </p:nvCxnSpPr>
        <p:spPr>
          <a:xfrm flipV="1">
            <a:off x="10916255" y="2035421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V="1">
            <a:off x="4437835" y="2403105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/>
          <p:cNvCxnSpPr/>
          <p:nvPr/>
        </p:nvCxnSpPr>
        <p:spPr>
          <a:xfrm flipV="1">
            <a:off x="6044775" y="2403105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flipV="1">
            <a:off x="7683357" y="2403105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V="1">
            <a:off x="9305109" y="2399984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r Verbinder 40"/>
          <p:cNvCxnSpPr/>
          <p:nvPr/>
        </p:nvCxnSpPr>
        <p:spPr>
          <a:xfrm flipV="1">
            <a:off x="10916255" y="2409261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/>
          <p:nvPr/>
        </p:nvCxnSpPr>
        <p:spPr>
          <a:xfrm flipV="1">
            <a:off x="4437835" y="3101313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r Verbinder 42"/>
          <p:cNvCxnSpPr/>
          <p:nvPr/>
        </p:nvCxnSpPr>
        <p:spPr>
          <a:xfrm flipV="1">
            <a:off x="6044775" y="3101313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r Verbinder 43"/>
          <p:cNvCxnSpPr/>
          <p:nvPr/>
        </p:nvCxnSpPr>
        <p:spPr>
          <a:xfrm flipV="1">
            <a:off x="7683357" y="3101313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r Verbinder 44"/>
          <p:cNvCxnSpPr/>
          <p:nvPr/>
        </p:nvCxnSpPr>
        <p:spPr>
          <a:xfrm flipV="1">
            <a:off x="9305109" y="3098192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r Verbinder 45"/>
          <p:cNvCxnSpPr/>
          <p:nvPr/>
        </p:nvCxnSpPr>
        <p:spPr>
          <a:xfrm flipV="1">
            <a:off x="10916255" y="3107469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r Verbinder 46"/>
          <p:cNvCxnSpPr/>
          <p:nvPr/>
        </p:nvCxnSpPr>
        <p:spPr>
          <a:xfrm flipV="1">
            <a:off x="4427227" y="3523766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r Verbinder 47"/>
          <p:cNvCxnSpPr/>
          <p:nvPr/>
        </p:nvCxnSpPr>
        <p:spPr>
          <a:xfrm flipV="1">
            <a:off x="6034167" y="3523766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r Verbinder 48"/>
          <p:cNvCxnSpPr/>
          <p:nvPr/>
        </p:nvCxnSpPr>
        <p:spPr>
          <a:xfrm flipV="1">
            <a:off x="7672749" y="3523766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r Verbinder 49"/>
          <p:cNvCxnSpPr/>
          <p:nvPr/>
        </p:nvCxnSpPr>
        <p:spPr>
          <a:xfrm flipV="1">
            <a:off x="9294501" y="3520645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r Verbinder 50"/>
          <p:cNvCxnSpPr/>
          <p:nvPr/>
        </p:nvCxnSpPr>
        <p:spPr>
          <a:xfrm flipV="1">
            <a:off x="10905647" y="3529922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r Verbinder 51"/>
          <p:cNvCxnSpPr/>
          <p:nvPr/>
        </p:nvCxnSpPr>
        <p:spPr>
          <a:xfrm flipV="1">
            <a:off x="4427227" y="3874693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r Verbinder 52"/>
          <p:cNvCxnSpPr/>
          <p:nvPr/>
        </p:nvCxnSpPr>
        <p:spPr>
          <a:xfrm flipV="1">
            <a:off x="6034167" y="3874693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r Verbinder 53"/>
          <p:cNvCxnSpPr/>
          <p:nvPr/>
        </p:nvCxnSpPr>
        <p:spPr>
          <a:xfrm flipV="1">
            <a:off x="7672749" y="3874693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r Verbinder 54"/>
          <p:cNvCxnSpPr/>
          <p:nvPr/>
        </p:nvCxnSpPr>
        <p:spPr>
          <a:xfrm flipV="1">
            <a:off x="9294501" y="3871572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r Verbinder 55"/>
          <p:cNvCxnSpPr/>
          <p:nvPr/>
        </p:nvCxnSpPr>
        <p:spPr>
          <a:xfrm flipV="1">
            <a:off x="10905647" y="3880849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r Verbinder 56"/>
          <p:cNvCxnSpPr/>
          <p:nvPr/>
        </p:nvCxnSpPr>
        <p:spPr>
          <a:xfrm flipV="1">
            <a:off x="4416619" y="4246768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r Verbinder 57"/>
          <p:cNvCxnSpPr/>
          <p:nvPr/>
        </p:nvCxnSpPr>
        <p:spPr>
          <a:xfrm flipV="1">
            <a:off x="6023559" y="4246768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r Verbinder 58"/>
          <p:cNvCxnSpPr/>
          <p:nvPr/>
        </p:nvCxnSpPr>
        <p:spPr>
          <a:xfrm flipV="1">
            <a:off x="7662141" y="4246768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r Verbinder 59"/>
          <p:cNvCxnSpPr/>
          <p:nvPr/>
        </p:nvCxnSpPr>
        <p:spPr>
          <a:xfrm flipV="1">
            <a:off x="9283893" y="4243647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r Verbinder 60"/>
          <p:cNvCxnSpPr/>
          <p:nvPr/>
        </p:nvCxnSpPr>
        <p:spPr>
          <a:xfrm flipV="1">
            <a:off x="10895039" y="4252924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r Verbinder 61"/>
          <p:cNvCxnSpPr/>
          <p:nvPr/>
        </p:nvCxnSpPr>
        <p:spPr>
          <a:xfrm flipV="1">
            <a:off x="4437835" y="4604699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r Verbinder 62"/>
          <p:cNvCxnSpPr/>
          <p:nvPr/>
        </p:nvCxnSpPr>
        <p:spPr>
          <a:xfrm flipV="1">
            <a:off x="6044775" y="4604699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r Verbinder 63"/>
          <p:cNvCxnSpPr/>
          <p:nvPr/>
        </p:nvCxnSpPr>
        <p:spPr>
          <a:xfrm flipV="1">
            <a:off x="7683357" y="4604699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r Verbinder 64"/>
          <p:cNvCxnSpPr/>
          <p:nvPr/>
        </p:nvCxnSpPr>
        <p:spPr>
          <a:xfrm flipV="1">
            <a:off x="9305109" y="4601578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r Verbinder 65"/>
          <p:cNvCxnSpPr/>
          <p:nvPr/>
        </p:nvCxnSpPr>
        <p:spPr>
          <a:xfrm flipV="1">
            <a:off x="10916255" y="4610855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8" name="Gruppieren 147"/>
          <p:cNvGrpSpPr/>
          <p:nvPr/>
        </p:nvGrpSpPr>
        <p:grpSpPr>
          <a:xfrm>
            <a:off x="228356" y="1500188"/>
            <a:ext cx="2357437" cy="866102"/>
            <a:chOff x="228356" y="1500188"/>
            <a:chExt cx="2357437" cy="866102"/>
          </a:xfrm>
        </p:grpSpPr>
        <p:sp>
          <p:nvSpPr>
            <p:cNvPr id="12" name="Abgerundetes Rechteck 11"/>
            <p:cNvSpPr/>
            <p:nvPr/>
          </p:nvSpPr>
          <p:spPr>
            <a:xfrm>
              <a:off x="228356" y="1909090"/>
              <a:ext cx="2357437" cy="457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Markiere die Zahl 2</a:t>
              </a:r>
              <a:endParaRPr lang="de-DE" dirty="0"/>
            </a:p>
          </p:txBody>
        </p:sp>
        <p:cxnSp>
          <p:nvCxnSpPr>
            <p:cNvPr id="69" name="Gerade Verbindung mit Pfeil 68"/>
            <p:cNvCxnSpPr>
              <a:stCxn id="10" idx="2"/>
              <a:endCxn id="12" idx="0"/>
            </p:cNvCxnSpPr>
            <p:nvPr/>
          </p:nvCxnSpPr>
          <p:spPr>
            <a:xfrm>
              <a:off x="1407074" y="1500188"/>
              <a:ext cx="1" cy="40890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9" name="Gruppieren 148"/>
          <p:cNvGrpSpPr/>
          <p:nvPr/>
        </p:nvGrpSpPr>
        <p:grpSpPr>
          <a:xfrm>
            <a:off x="228355" y="2366290"/>
            <a:ext cx="2357437" cy="1266152"/>
            <a:chOff x="228355" y="2366290"/>
            <a:chExt cx="2357437" cy="1266152"/>
          </a:xfrm>
        </p:grpSpPr>
        <p:sp>
          <p:nvSpPr>
            <p:cNvPr id="14" name="Abgerundetes Rechteck 13"/>
            <p:cNvSpPr/>
            <p:nvPr/>
          </p:nvSpPr>
          <p:spPr>
            <a:xfrm>
              <a:off x="228355" y="2775192"/>
              <a:ext cx="2357437" cy="8572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Streiche alle Vielfachen der markierten Zahl</a:t>
              </a:r>
              <a:endParaRPr lang="de-DE" dirty="0"/>
            </a:p>
          </p:txBody>
        </p:sp>
        <p:cxnSp>
          <p:nvCxnSpPr>
            <p:cNvPr id="72" name="Gerade Verbindung mit Pfeil 71"/>
            <p:cNvCxnSpPr>
              <a:stCxn id="12" idx="2"/>
              <a:endCxn id="14" idx="0"/>
            </p:cNvCxnSpPr>
            <p:nvPr/>
          </p:nvCxnSpPr>
          <p:spPr>
            <a:xfrm flipH="1">
              <a:off x="1407074" y="2366290"/>
              <a:ext cx="1" cy="40890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2" name="Gruppieren 151"/>
          <p:cNvGrpSpPr/>
          <p:nvPr/>
        </p:nvGrpSpPr>
        <p:grpSpPr>
          <a:xfrm>
            <a:off x="228354" y="3203817"/>
            <a:ext cx="2357438" cy="1544568"/>
            <a:chOff x="228354" y="3203817"/>
            <a:chExt cx="2357438" cy="1544568"/>
          </a:xfrm>
        </p:grpSpPr>
        <p:grpSp>
          <p:nvGrpSpPr>
            <p:cNvPr id="150" name="Gruppieren 149"/>
            <p:cNvGrpSpPr/>
            <p:nvPr/>
          </p:nvGrpSpPr>
          <p:grpSpPr>
            <a:xfrm>
              <a:off x="228354" y="3632442"/>
              <a:ext cx="2357437" cy="1115943"/>
              <a:chOff x="228354" y="3632442"/>
              <a:chExt cx="2357437" cy="1115943"/>
            </a:xfrm>
          </p:grpSpPr>
          <p:sp>
            <p:nvSpPr>
              <p:cNvPr id="67" name="Abgerundetes Rechteck 66"/>
              <p:cNvSpPr/>
              <p:nvPr/>
            </p:nvSpPr>
            <p:spPr>
              <a:xfrm>
                <a:off x="228354" y="4041344"/>
                <a:ext cx="2357437" cy="707041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Markiere die nächste freie Zahl</a:t>
                </a:r>
                <a:endParaRPr lang="de-DE" dirty="0"/>
              </a:p>
            </p:txBody>
          </p:sp>
          <p:cxnSp>
            <p:nvCxnSpPr>
              <p:cNvPr id="75" name="Gerade Verbindung mit Pfeil 74"/>
              <p:cNvCxnSpPr>
                <a:stCxn id="14" idx="2"/>
                <a:endCxn id="67" idx="0"/>
              </p:cNvCxnSpPr>
              <p:nvPr/>
            </p:nvCxnSpPr>
            <p:spPr>
              <a:xfrm flipH="1">
                <a:off x="1407073" y="3632442"/>
                <a:ext cx="1" cy="40890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0" name="Gewinkelte Verbindung 79"/>
            <p:cNvCxnSpPr>
              <a:stCxn id="67" idx="3"/>
              <a:endCxn id="14" idx="3"/>
            </p:cNvCxnSpPr>
            <p:nvPr/>
          </p:nvCxnSpPr>
          <p:spPr>
            <a:xfrm flipV="1">
              <a:off x="2585791" y="3203817"/>
              <a:ext cx="1" cy="1191048"/>
            </a:xfrm>
            <a:prstGeom prst="bentConnector3">
              <a:avLst>
                <a:gd name="adj1" fmla="val 22860100000"/>
              </a:avLst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6" name="Gerader Verbinder 95"/>
          <p:cNvCxnSpPr/>
          <p:nvPr/>
        </p:nvCxnSpPr>
        <p:spPr>
          <a:xfrm flipV="1">
            <a:off x="9294501" y="2761809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Gerader Verbinder 96"/>
          <p:cNvCxnSpPr/>
          <p:nvPr/>
        </p:nvCxnSpPr>
        <p:spPr>
          <a:xfrm flipV="1">
            <a:off x="6849042" y="2741338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r Verbinder 97"/>
          <p:cNvCxnSpPr/>
          <p:nvPr/>
        </p:nvCxnSpPr>
        <p:spPr>
          <a:xfrm flipV="1">
            <a:off x="7702541" y="2752311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Gerader Verbinder 98"/>
          <p:cNvCxnSpPr/>
          <p:nvPr/>
        </p:nvCxnSpPr>
        <p:spPr>
          <a:xfrm flipV="1">
            <a:off x="6065899" y="2762508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r Verbinder 99"/>
          <p:cNvCxnSpPr/>
          <p:nvPr/>
        </p:nvCxnSpPr>
        <p:spPr>
          <a:xfrm flipV="1">
            <a:off x="4433629" y="2773952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r Verbinder 100"/>
          <p:cNvCxnSpPr/>
          <p:nvPr/>
        </p:nvCxnSpPr>
        <p:spPr>
          <a:xfrm flipV="1">
            <a:off x="10130743" y="2381603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r Verbinder 101"/>
          <p:cNvCxnSpPr/>
          <p:nvPr/>
        </p:nvCxnSpPr>
        <p:spPr>
          <a:xfrm flipV="1">
            <a:off x="6882046" y="3877553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r Verbinder 102"/>
          <p:cNvCxnSpPr/>
          <p:nvPr/>
        </p:nvCxnSpPr>
        <p:spPr>
          <a:xfrm flipV="1">
            <a:off x="10133227" y="3484275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r Verbinder 103"/>
          <p:cNvCxnSpPr/>
          <p:nvPr/>
        </p:nvCxnSpPr>
        <p:spPr>
          <a:xfrm flipV="1">
            <a:off x="5243516" y="3480886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r Verbinder 104"/>
          <p:cNvCxnSpPr/>
          <p:nvPr/>
        </p:nvCxnSpPr>
        <p:spPr>
          <a:xfrm flipV="1">
            <a:off x="8482277" y="3133894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r Verbinder 105"/>
          <p:cNvCxnSpPr/>
          <p:nvPr/>
        </p:nvCxnSpPr>
        <p:spPr>
          <a:xfrm flipV="1">
            <a:off x="3617492" y="3128413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r Verbinder 106"/>
          <p:cNvCxnSpPr/>
          <p:nvPr/>
        </p:nvCxnSpPr>
        <p:spPr>
          <a:xfrm flipV="1">
            <a:off x="10943691" y="2737787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r Verbinder 107"/>
          <p:cNvCxnSpPr/>
          <p:nvPr/>
        </p:nvCxnSpPr>
        <p:spPr>
          <a:xfrm flipV="1">
            <a:off x="6895891" y="2019862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Gerader Verbinder 108"/>
          <p:cNvCxnSpPr/>
          <p:nvPr/>
        </p:nvCxnSpPr>
        <p:spPr>
          <a:xfrm flipV="1">
            <a:off x="10134693" y="4601578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Gerader Verbinder 109"/>
          <p:cNvCxnSpPr/>
          <p:nvPr/>
        </p:nvCxnSpPr>
        <p:spPr>
          <a:xfrm flipV="1">
            <a:off x="5256615" y="4596039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r Verbinder 110"/>
          <p:cNvCxnSpPr/>
          <p:nvPr/>
        </p:nvCxnSpPr>
        <p:spPr>
          <a:xfrm flipV="1">
            <a:off x="8493494" y="4247453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r Verbinder 111"/>
          <p:cNvCxnSpPr/>
          <p:nvPr/>
        </p:nvCxnSpPr>
        <p:spPr>
          <a:xfrm flipV="1">
            <a:off x="3604343" y="4212798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r Verbinder 112"/>
          <p:cNvCxnSpPr/>
          <p:nvPr/>
        </p:nvCxnSpPr>
        <p:spPr>
          <a:xfrm flipV="1">
            <a:off x="8494371" y="3861763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r Verbinder 113"/>
          <p:cNvCxnSpPr/>
          <p:nvPr/>
        </p:nvCxnSpPr>
        <p:spPr>
          <a:xfrm flipV="1">
            <a:off x="10105820" y="2770170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Gerader Verbinder 114"/>
          <p:cNvCxnSpPr/>
          <p:nvPr/>
        </p:nvCxnSpPr>
        <p:spPr>
          <a:xfrm flipV="1">
            <a:off x="6888727" y="4611480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Gerader Verbinder 115"/>
          <p:cNvCxnSpPr/>
          <p:nvPr/>
        </p:nvCxnSpPr>
        <p:spPr>
          <a:xfrm flipV="1">
            <a:off x="6867124" y="4246174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Gerader Verbinder 116"/>
          <p:cNvCxnSpPr/>
          <p:nvPr/>
        </p:nvCxnSpPr>
        <p:spPr>
          <a:xfrm flipV="1">
            <a:off x="6877323" y="3486087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Gerader Verbinder 117"/>
          <p:cNvCxnSpPr/>
          <p:nvPr/>
        </p:nvCxnSpPr>
        <p:spPr>
          <a:xfrm flipV="1">
            <a:off x="6887813" y="3094944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Gerader Verbinder 118"/>
          <p:cNvCxnSpPr/>
          <p:nvPr/>
        </p:nvCxnSpPr>
        <p:spPr>
          <a:xfrm flipV="1">
            <a:off x="6882600" y="2404293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Gerader Verbinder 126"/>
          <p:cNvCxnSpPr/>
          <p:nvPr/>
        </p:nvCxnSpPr>
        <p:spPr>
          <a:xfrm flipV="1">
            <a:off x="3623922" y="4599106"/>
            <a:ext cx="820495" cy="3461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Pfeil nach unten 145"/>
          <p:cNvSpPr/>
          <p:nvPr/>
        </p:nvSpPr>
        <p:spPr>
          <a:xfrm>
            <a:off x="1171575" y="4898594"/>
            <a:ext cx="385763" cy="417754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51" name="Gruppieren 150"/>
          <p:cNvGrpSpPr/>
          <p:nvPr/>
        </p:nvGrpSpPr>
        <p:grpSpPr>
          <a:xfrm>
            <a:off x="578397" y="5423504"/>
            <a:ext cx="11137137" cy="585788"/>
            <a:chOff x="578397" y="5423504"/>
            <a:chExt cx="11137137" cy="585788"/>
          </a:xfrm>
        </p:grpSpPr>
        <p:sp>
          <p:nvSpPr>
            <p:cNvPr id="5" name="Abgerundetes Rechteck 4"/>
            <p:cNvSpPr/>
            <p:nvPr/>
          </p:nvSpPr>
          <p:spPr>
            <a:xfrm>
              <a:off x="578397" y="5423504"/>
              <a:ext cx="1657350" cy="585788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Primzahlen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147" name="Abgerundetes Rechteck 146"/>
            <p:cNvSpPr/>
            <p:nvPr/>
          </p:nvSpPr>
          <p:spPr>
            <a:xfrm>
              <a:off x="2428875" y="5423504"/>
              <a:ext cx="9286659" cy="585788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2; 3; 5; 7; 11; 13; 17; 19; 23; 29; 31; 37; 41; 43; 47; 53; 59; 61; 67; 71; 73; 79; 83; 89; 97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300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1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 animBg="1"/>
      <p:bldP spid="143" grpId="0" animBg="1"/>
      <p:bldP spid="144" grpId="0" animBg="1"/>
      <p:bldP spid="145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0" grpId="0" animBg="1"/>
      <p:bldP spid="88" grpId="0" animBg="1"/>
      <p:bldP spid="6" grpId="0" animBg="1"/>
      <p:bldP spid="10" grpId="0" animBg="1"/>
      <p:bldP spid="14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Breitbild</PresentationFormat>
  <Paragraphs>110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 Bonerz</dc:creator>
  <cp:lastModifiedBy>Thomas Bonerz</cp:lastModifiedBy>
  <cp:revision>8</cp:revision>
  <dcterms:created xsi:type="dcterms:W3CDTF">2018-12-22T13:44:58Z</dcterms:created>
  <dcterms:modified xsi:type="dcterms:W3CDTF">2018-12-22T14:42:14Z</dcterms:modified>
</cp:coreProperties>
</file>