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24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987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05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482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14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50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24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72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48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179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65F63-BDEB-447E-8515-1BE0C37B1CE1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A4880-AF4F-457C-ADB5-AACABD65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61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26" Type="http://schemas.openxmlformats.org/officeDocument/2006/relationships/image" Target="../media/image51.png"/><Relationship Id="rId3" Type="http://schemas.openxmlformats.org/officeDocument/2006/relationships/image" Target="../media/image28.png"/><Relationship Id="rId21" Type="http://schemas.openxmlformats.org/officeDocument/2006/relationships/image" Target="../media/image46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5" Type="http://schemas.openxmlformats.org/officeDocument/2006/relationships/image" Target="../media/image50.png"/><Relationship Id="rId2" Type="http://schemas.openxmlformats.org/officeDocument/2006/relationships/image" Target="../media/image27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29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24" Type="http://schemas.openxmlformats.org/officeDocument/2006/relationships/image" Target="../media/image49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23" Type="http://schemas.openxmlformats.org/officeDocument/2006/relationships/image" Target="../media/image48.png"/><Relationship Id="rId28" Type="http://schemas.openxmlformats.org/officeDocument/2006/relationships/image" Target="../media/image53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Relationship Id="rId22" Type="http://schemas.openxmlformats.org/officeDocument/2006/relationships/image" Target="../media/image47.png"/><Relationship Id="rId27" Type="http://schemas.openxmlformats.org/officeDocument/2006/relationships/image" Target="../media/image52.png"/><Relationship Id="rId30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256087" y="224135"/>
            <a:ext cx="56798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Periodische Brüche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74765" y="1830861"/>
            <a:ext cx="1175657" cy="33963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bisher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201091" y="1817799"/>
            <a:ext cx="5316583" cy="33963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Umwandlung von Brüchen in Dezimalbrüche</a:t>
            </a:r>
            <a:endParaRPr lang="de-DE" sz="20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7968343" y="1489164"/>
            <a:ext cx="3931920" cy="339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Schriftliche Division</a:t>
            </a:r>
            <a:endParaRPr lang="de-DE" b="1" dirty="0"/>
          </a:p>
        </p:txBody>
      </p:sp>
      <p:sp>
        <p:nvSpPr>
          <p:cNvPr id="8" name="Abgerundetes Rechteck 7"/>
          <p:cNvSpPr/>
          <p:nvPr/>
        </p:nvSpPr>
        <p:spPr>
          <a:xfrm>
            <a:off x="7968343" y="1987617"/>
            <a:ext cx="3931920" cy="5204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Erweitern auf 10er-Zahlen und Verschiebung des Kommas</a:t>
            </a:r>
            <a:endParaRPr lang="de-DE" b="1" dirty="0"/>
          </a:p>
        </p:txBody>
      </p:sp>
      <p:cxnSp>
        <p:nvCxnSpPr>
          <p:cNvPr id="10" name="Gerade Verbindung mit Pfeil 9"/>
          <p:cNvCxnSpPr>
            <a:stCxn id="6" idx="3"/>
            <a:endCxn id="7" idx="1"/>
          </p:cNvCxnSpPr>
          <p:nvPr/>
        </p:nvCxnSpPr>
        <p:spPr>
          <a:xfrm flipV="1">
            <a:off x="7517674" y="1658982"/>
            <a:ext cx="450669" cy="328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6" idx="3"/>
            <a:endCxn id="8" idx="1"/>
          </p:cNvCxnSpPr>
          <p:nvPr/>
        </p:nvCxnSpPr>
        <p:spPr>
          <a:xfrm>
            <a:off x="7517674" y="1987617"/>
            <a:ext cx="450669" cy="260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bgerundetes Rechteck 14"/>
          <p:cNvSpPr/>
          <p:nvPr/>
        </p:nvSpPr>
        <p:spPr>
          <a:xfrm>
            <a:off x="574764" y="3430031"/>
            <a:ext cx="1175657" cy="33963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6" name="Geschweifte Klammer rechts 15"/>
          <p:cNvSpPr/>
          <p:nvPr/>
        </p:nvSpPr>
        <p:spPr>
          <a:xfrm rot="5400000">
            <a:off x="9822493" y="862814"/>
            <a:ext cx="223618" cy="393192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bgerundetes Rechteck 16"/>
          <p:cNvSpPr/>
          <p:nvPr/>
        </p:nvSpPr>
        <p:spPr>
          <a:xfrm>
            <a:off x="7968342" y="3164308"/>
            <a:ext cx="3931920" cy="33963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Ist das immer möglich?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2201091" y="3339648"/>
                <a:ext cx="19075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091" y="3339648"/>
                <a:ext cx="190758" cy="5203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645952" y="4199709"/>
                <a:ext cx="11237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       :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52" y="4199709"/>
                <a:ext cx="1123705" cy="276999"/>
              </a:xfrm>
              <a:prstGeom prst="rect">
                <a:avLst/>
              </a:prstGeom>
              <a:blipFill>
                <a:blip r:embed="rId3"/>
                <a:stretch>
                  <a:fillRect l="-4891" r="-163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1926772" y="4199709"/>
                <a:ext cx="238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772" y="4199709"/>
                <a:ext cx="238848" cy="276999"/>
              </a:xfrm>
              <a:prstGeom prst="rect">
                <a:avLst/>
              </a:prstGeom>
              <a:blipFill>
                <a:blip r:embed="rId4"/>
                <a:stretch>
                  <a:fillRect l="-23077" r="-512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799012" y="4195857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2" y="4195857"/>
                <a:ext cx="190758" cy="276999"/>
              </a:xfrm>
              <a:prstGeom prst="rect">
                <a:avLst/>
              </a:prstGeom>
              <a:blipFill>
                <a:blip r:embed="rId5"/>
                <a:stretch>
                  <a:fillRect l="-29032" r="-32258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2142779" y="4195857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779" y="4195857"/>
                <a:ext cx="190758" cy="276999"/>
              </a:xfrm>
              <a:prstGeom prst="rect">
                <a:avLst/>
              </a:prstGeom>
              <a:blipFill>
                <a:blip r:embed="rId6"/>
                <a:stretch>
                  <a:fillRect l="-32258" r="-2903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2630935" y="4191249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0935" y="4191249"/>
                <a:ext cx="22602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634704" y="4480560"/>
                <a:ext cx="3286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04" y="4480560"/>
                <a:ext cx="328615" cy="276999"/>
              </a:xfrm>
              <a:prstGeom prst="rect">
                <a:avLst/>
              </a:prstGeom>
              <a:blipFill>
                <a:blip r:embed="rId8"/>
                <a:stretch>
                  <a:fillRect l="-14815" r="-18519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348740" y="4489015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740" y="4489015"/>
                <a:ext cx="226024" cy="276999"/>
              </a:xfrm>
              <a:prstGeom prst="rect">
                <a:avLst/>
              </a:prstGeom>
              <a:blipFill>
                <a:blip r:embed="rId9"/>
                <a:stretch>
                  <a:fillRect l="-5405" r="-54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Gerader Verbinder 26"/>
          <p:cNvCxnSpPr/>
          <p:nvPr/>
        </p:nvCxnSpPr>
        <p:spPr>
          <a:xfrm>
            <a:off x="548227" y="4805457"/>
            <a:ext cx="5015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772561" y="4857208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561" y="4857208"/>
                <a:ext cx="190758" cy="276999"/>
              </a:xfrm>
              <a:prstGeom prst="rect">
                <a:avLst/>
              </a:prstGeom>
              <a:blipFill>
                <a:blip r:embed="rId10"/>
                <a:stretch>
                  <a:fillRect l="-32258" r="-2903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918394" y="4865078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94" y="4865078"/>
                <a:ext cx="190758" cy="276999"/>
              </a:xfrm>
              <a:prstGeom prst="rect">
                <a:avLst/>
              </a:prstGeom>
              <a:blipFill>
                <a:blip r:embed="rId11"/>
                <a:stretch>
                  <a:fillRect l="-32258" r="-2903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2294518" y="4191249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4518" y="4191249"/>
                <a:ext cx="190758" cy="276999"/>
              </a:xfrm>
              <a:prstGeom prst="rect">
                <a:avLst/>
              </a:prstGeom>
              <a:blipFill>
                <a:blip r:embed="rId12"/>
                <a:stretch>
                  <a:fillRect l="-28125" r="-28125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754086" y="5116841"/>
                <a:ext cx="3286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086" y="5116841"/>
                <a:ext cx="328615" cy="276999"/>
              </a:xfrm>
              <a:prstGeom prst="rect">
                <a:avLst/>
              </a:prstGeom>
              <a:blipFill>
                <a:blip r:embed="rId13"/>
                <a:stretch>
                  <a:fillRect l="-16667" r="-1666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468122" y="5125296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22" y="5125296"/>
                <a:ext cx="226024" cy="276999"/>
              </a:xfrm>
              <a:prstGeom prst="rect">
                <a:avLst/>
              </a:prstGeom>
              <a:blipFill>
                <a:blip r:embed="rId14"/>
                <a:stretch>
                  <a:fillRect l="-8108" r="-27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Gerader Verbinder 32"/>
          <p:cNvCxnSpPr/>
          <p:nvPr/>
        </p:nvCxnSpPr>
        <p:spPr>
          <a:xfrm>
            <a:off x="667609" y="5441738"/>
            <a:ext cx="5015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891943" y="5493489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943" y="5493489"/>
                <a:ext cx="190758" cy="276999"/>
              </a:xfrm>
              <a:prstGeom prst="rect">
                <a:avLst/>
              </a:prstGeom>
              <a:blipFill>
                <a:blip r:embed="rId15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/>
              <p:cNvSpPr txBox="1"/>
              <p:nvPr/>
            </p:nvSpPr>
            <p:spPr>
              <a:xfrm>
                <a:off x="1037776" y="5501359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776" y="5501359"/>
                <a:ext cx="190758" cy="276999"/>
              </a:xfrm>
              <a:prstGeom prst="rect">
                <a:avLst/>
              </a:prstGeom>
              <a:blipFill>
                <a:blip r:embed="rId16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/>
              <p:cNvSpPr txBox="1"/>
              <p:nvPr/>
            </p:nvSpPr>
            <p:spPr>
              <a:xfrm>
                <a:off x="891943" y="5754515"/>
                <a:ext cx="3286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943" y="5754515"/>
                <a:ext cx="328615" cy="276999"/>
              </a:xfrm>
              <a:prstGeom prst="rect">
                <a:avLst/>
              </a:prstGeom>
              <a:blipFill>
                <a:blip r:embed="rId17"/>
                <a:stretch>
                  <a:fillRect l="-14815" r="-18519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605979" y="5762970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79" y="5762970"/>
                <a:ext cx="226024" cy="276999"/>
              </a:xfrm>
              <a:prstGeom prst="rect">
                <a:avLst/>
              </a:prstGeom>
              <a:blipFill>
                <a:blip r:embed="rId18"/>
                <a:stretch>
                  <a:fillRect l="-5405" r="-54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Gerader Verbinder 37"/>
          <p:cNvCxnSpPr/>
          <p:nvPr/>
        </p:nvCxnSpPr>
        <p:spPr>
          <a:xfrm>
            <a:off x="805466" y="6079412"/>
            <a:ext cx="5015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1029800" y="6131163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00" y="6131163"/>
                <a:ext cx="190758" cy="276999"/>
              </a:xfrm>
              <a:prstGeom prst="rect">
                <a:avLst/>
              </a:prstGeom>
              <a:blipFill>
                <a:blip r:embed="rId19"/>
                <a:stretch>
                  <a:fillRect l="-32258" r="-2903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1166618" y="6126802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618" y="6126802"/>
                <a:ext cx="190758" cy="276999"/>
              </a:xfrm>
              <a:prstGeom prst="rect">
                <a:avLst/>
              </a:prstGeom>
              <a:blipFill>
                <a:blip r:embed="rId20"/>
                <a:stretch>
                  <a:fillRect l="-28125" r="-28125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2443363" y="4199708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363" y="4199708"/>
                <a:ext cx="190758" cy="276999"/>
              </a:xfrm>
              <a:prstGeom prst="rect">
                <a:avLst/>
              </a:prstGeom>
              <a:blipFill>
                <a:blip r:embed="rId21"/>
                <a:stretch>
                  <a:fillRect l="-32258" r="-2903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1060564" y="6380467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564" y="6380467"/>
                <a:ext cx="226023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bgerundete rechteckige Legende 42"/>
          <p:cNvSpPr/>
          <p:nvPr/>
        </p:nvSpPr>
        <p:spPr>
          <a:xfrm>
            <a:off x="2165620" y="5501359"/>
            <a:ext cx="1988369" cy="625443"/>
          </a:xfrm>
          <a:prstGeom prst="wedgeRoundRectCallout">
            <a:avLst>
              <a:gd name="adj1" fmla="val -20905"/>
              <a:gd name="adj2" fmla="val -211103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„…geht immer so weiter…“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4" name="Abgerundete rechteckige Legende 43"/>
          <p:cNvSpPr/>
          <p:nvPr/>
        </p:nvSpPr>
        <p:spPr>
          <a:xfrm>
            <a:off x="267812" y="473007"/>
            <a:ext cx="1988369" cy="625443"/>
          </a:xfrm>
          <a:prstGeom prst="wedgeRoundRectCallout">
            <a:avLst>
              <a:gd name="adj1" fmla="val 102604"/>
              <a:gd name="adj2" fmla="val -8511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ständig wiederholend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3159804" y="4199708"/>
            <a:ext cx="1854926" cy="26854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Schreibweise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/>
              <p:cNvSpPr txBox="1"/>
              <p:nvPr/>
            </p:nvSpPr>
            <p:spPr>
              <a:xfrm>
                <a:off x="5317576" y="4199708"/>
                <a:ext cx="415177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acc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576" y="4199708"/>
                <a:ext cx="415177" cy="277576"/>
              </a:xfrm>
              <a:prstGeom prst="rect">
                <a:avLst/>
              </a:prstGeom>
              <a:blipFill>
                <a:blip r:embed="rId23"/>
                <a:stretch>
                  <a:fillRect l="-11765" t="-4444" r="-6764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bgerundetes Rechteck 46"/>
          <p:cNvSpPr/>
          <p:nvPr/>
        </p:nvSpPr>
        <p:spPr>
          <a:xfrm>
            <a:off x="3159804" y="4766014"/>
            <a:ext cx="1854926" cy="26854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Sprechweise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5014730" y="4715618"/>
            <a:ext cx="2520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„Null Komma Periode 6“</a:t>
            </a:r>
            <a:endParaRPr lang="de-DE" b="1" dirty="0"/>
          </a:p>
        </p:txBody>
      </p:sp>
      <p:sp>
        <p:nvSpPr>
          <p:cNvPr id="49" name="Abgerundete rechteckige Legende 48"/>
          <p:cNvSpPr/>
          <p:nvPr/>
        </p:nvSpPr>
        <p:spPr>
          <a:xfrm>
            <a:off x="4403176" y="5889719"/>
            <a:ext cx="4179121" cy="886978"/>
          </a:xfrm>
          <a:prstGeom prst="wedgeRoundRectCallout">
            <a:avLst>
              <a:gd name="adj1" fmla="val 5735"/>
              <a:gd name="adj2" fmla="val -14810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Alle Zahlen, die hinter dem Wort „Periode“ genannt werden, wiederholen sich ständig!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9"/>
              <p:cNvSpPr txBox="1"/>
              <p:nvPr/>
            </p:nvSpPr>
            <p:spPr>
              <a:xfrm>
                <a:off x="8743733" y="4705556"/>
                <a:ext cx="553037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</m:acc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3733" y="4705556"/>
                <a:ext cx="553037" cy="277576"/>
              </a:xfrm>
              <a:prstGeom prst="rect">
                <a:avLst/>
              </a:prstGeom>
              <a:blipFill>
                <a:blip r:embed="rId24"/>
                <a:stretch>
                  <a:fillRect l="-8791" r="-10989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bgerundetes Rechteck 50"/>
          <p:cNvSpPr/>
          <p:nvPr/>
        </p:nvSpPr>
        <p:spPr>
          <a:xfrm>
            <a:off x="7968342" y="4199709"/>
            <a:ext cx="1965960" cy="268539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weitere 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feld 51"/>
              <p:cNvSpPr txBox="1"/>
              <p:nvPr/>
            </p:nvSpPr>
            <p:spPr>
              <a:xfrm>
                <a:off x="9454696" y="4710450"/>
                <a:ext cx="18290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𝟏𝟐𝟏𝟐𝟏𝟐𝟏𝟐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4696" y="4710450"/>
                <a:ext cx="1829027" cy="276999"/>
              </a:xfrm>
              <a:prstGeom prst="rect">
                <a:avLst/>
              </a:prstGeom>
              <a:blipFill>
                <a:blip r:embed="rId25"/>
                <a:stretch>
                  <a:fillRect l="-10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feld 52"/>
              <p:cNvSpPr txBox="1"/>
              <p:nvPr/>
            </p:nvSpPr>
            <p:spPr>
              <a:xfrm>
                <a:off x="8743733" y="5120449"/>
                <a:ext cx="553037" cy="283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acc>
                        <m:accPr>
                          <m:chr m:val="̅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acc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3733" y="5120449"/>
                <a:ext cx="553037" cy="283154"/>
              </a:xfrm>
              <a:prstGeom prst="rect">
                <a:avLst/>
              </a:prstGeom>
              <a:blipFill>
                <a:blip r:embed="rId26"/>
                <a:stretch>
                  <a:fillRect l="-8791" t="-6522" r="-72527" b="-86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9454695" y="5113042"/>
                <a:ext cx="18290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𝟑𝟓𝟓𝟓𝟓𝟓𝟓𝟓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4695" y="5113042"/>
                <a:ext cx="1829027" cy="276999"/>
              </a:xfrm>
              <a:prstGeom prst="rect">
                <a:avLst/>
              </a:prstGeom>
              <a:blipFill>
                <a:blip r:embed="rId27"/>
                <a:stretch>
                  <a:fillRect l="-1000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bgerundete rechteckige Legende 54"/>
          <p:cNvSpPr/>
          <p:nvPr/>
        </p:nvSpPr>
        <p:spPr>
          <a:xfrm>
            <a:off x="3741570" y="2881252"/>
            <a:ext cx="1988369" cy="625443"/>
          </a:xfrm>
          <a:prstGeom prst="wedgeRoundRectCallout">
            <a:avLst>
              <a:gd name="adj1" fmla="val 44134"/>
              <a:gd name="adj2" fmla="val 154398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Periode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98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/>
      <p:bldP spid="54" grpId="0"/>
      <p:bldP spid="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lipse 24"/>
          <p:cNvSpPr/>
          <p:nvPr/>
        </p:nvSpPr>
        <p:spPr>
          <a:xfrm>
            <a:off x="6746441" y="2354998"/>
            <a:ext cx="269441" cy="36990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" name="Abgerundetes Rechteck 3"/>
          <p:cNvSpPr/>
          <p:nvPr/>
        </p:nvSpPr>
        <p:spPr>
          <a:xfrm>
            <a:off x="352696" y="201159"/>
            <a:ext cx="5743303" cy="62180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 für „besondere</a:t>
            </a:r>
            <a:r>
              <a:rPr lang="de-DE" b="1" dirty="0" smtClean="0">
                <a:solidFill>
                  <a:schemeClr val="tx1"/>
                </a:solidFill>
              </a:rPr>
              <a:t>“ periodische Brüche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529046" y="1469572"/>
                <a:ext cx="211596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46" y="1469572"/>
                <a:ext cx="211596" cy="578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1077686" y="1620189"/>
                <a:ext cx="18832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𝟑𝟑𝟑𝟑𝟑𝟑𝟑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686" y="1620189"/>
                <a:ext cx="1883208" cy="307777"/>
              </a:xfrm>
              <a:prstGeom prst="rect">
                <a:avLst/>
              </a:prstGeom>
              <a:blipFill>
                <a:blip r:embed="rId3"/>
                <a:stretch>
                  <a:fillRect l="-1294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3090349" y="1619901"/>
                <a:ext cx="724750" cy="3084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acc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349" y="1619901"/>
                <a:ext cx="724750" cy="308482"/>
              </a:xfrm>
              <a:prstGeom prst="rect">
                <a:avLst/>
              </a:prstGeom>
              <a:blipFill>
                <a:blip r:embed="rId4"/>
                <a:stretch>
                  <a:fillRect l="-4202" t="-2000" r="-58824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529046" y="2574578"/>
                <a:ext cx="211596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46" y="2574578"/>
                <a:ext cx="211596" cy="578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1077686" y="2725195"/>
                <a:ext cx="18832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𝟏𝟔𝟔𝟔𝟔𝟔𝟔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686" y="2725195"/>
                <a:ext cx="1883208" cy="307777"/>
              </a:xfrm>
              <a:prstGeom prst="rect">
                <a:avLst/>
              </a:prstGeom>
              <a:blipFill>
                <a:blip r:embed="rId6"/>
                <a:stretch>
                  <a:fillRect l="-1294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3090349" y="2724907"/>
                <a:ext cx="878638" cy="3084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acc>
                        <m:accPr>
                          <m:chr m:val="̅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acc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349" y="2724907"/>
                <a:ext cx="878638" cy="308482"/>
              </a:xfrm>
              <a:prstGeom prst="rect">
                <a:avLst/>
              </a:prstGeom>
              <a:blipFill>
                <a:blip r:embed="rId7"/>
                <a:stretch>
                  <a:fillRect l="-3472" r="-48611" b="-39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bgerundetes Rechteck 1"/>
          <p:cNvSpPr/>
          <p:nvPr/>
        </p:nvSpPr>
        <p:spPr>
          <a:xfrm>
            <a:off x="4322942" y="1168604"/>
            <a:ext cx="1841864" cy="11801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„sofort periodische Dezimalbrüche“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4322943" y="2348774"/>
            <a:ext cx="1841863" cy="11801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„gemischt periodische Dezimalbrüche“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529046" y="3798720"/>
                <a:ext cx="211596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46" y="3798720"/>
                <a:ext cx="211596" cy="5782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1077686" y="3949337"/>
                <a:ext cx="26526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𝟏𝟒𝟐𝟖𝟓𝟕𝟏𝟒𝟐𝟖𝟓𝟕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686" y="3949337"/>
                <a:ext cx="2652649" cy="307777"/>
              </a:xfrm>
              <a:prstGeom prst="rect">
                <a:avLst/>
              </a:prstGeom>
              <a:blipFill>
                <a:blip r:embed="rId9"/>
                <a:stretch>
                  <a:fillRect l="-690" b="-8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3815099" y="3933596"/>
                <a:ext cx="1494192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𝟏𝟒𝟐𝟖𝟓𝟕</m:t>
                          </m:r>
                        </m:e>
                      </m:acc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099" y="3933596"/>
                <a:ext cx="1494192" cy="314766"/>
              </a:xfrm>
              <a:prstGeom prst="rect">
                <a:avLst/>
              </a:prstGeom>
              <a:blipFill>
                <a:blip r:embed="rId10"/>
                <a:stretch>
                  <a:fillRect l="-1633" r="-3673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516728" y="4903597"/>
                <a:ext cx="211596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28" y="4903597"/>
                <a:ext cx="211596" cy="57823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1065368" y="5054214"/>
                <a:ext cx="18832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𝟏𝟏𝟏𝟏𝟏𝟏𝟏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368" y="5054214"/>
                <a:ext cx="1883208" cy="307777"/>
              </a:xfrm>
              <a:prstGeom prst="rect">
                <a:avLst/>
              </a:prstGeom>
              <a:blipFill>
                <a:blip r:embed="rId12"/>
                <a:stretch>
                  <a:fillRect l="-1294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3078031" y="5053926"/>
                <a:ext cx="724750" cy="3084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acc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031" y="5053926"/>
                <a:ext cx="724750" cy="308482"/>
              </a:xfrm>
              <a:prstGeom prst="rect">
                <a:avLst/>
              </a:prstGeom>
              <a:blipFill>
                <a:blip r:embed="rId13"/>
                <a:stretch>
                  <a:fillRect l="-4202" r="-58824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529046" y="6008474"/>
                <a:ext cx="365485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46" y="6008474"/>
                <a:ext cx="365485" cy="5761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1077686" y="6159091"/>
                <a:ext cx="17293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𝟎𝟗𝟎𝟗𝟎𝟗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686" y="6159091"/>
                <a:ext cx="1729320" cy="307777"/>
              </a:xfrm>
              <a:prstGeom prst="rect">
                <a:avLst/>
              </a:prstGeom>
              <a:blipFill>
                <a:blip r:embed="rId15"/>
                <a:stretch>
                  <a:fillRect l="-1413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3090349" y="6158803"/>
                <a:ext cx="878638" cy="3084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𝟎𝟗</m:t>
                          </m:r>
                        </m:e>
                      </m:acc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349" y="6158803"/>
                <a:ext cx="878638" cy="308482"/>
              </a:xfrm>
              <a:prstGeom prst="rect">
                <a:avLst/>
              </a:prstGeom>
              <a:blipFill>
                <a:blip r:embed="rId16"/>
                <a:stretch>
                  <a:fillRect l="-3472" r="-6250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bgerundetes Rechteck 20"/>
          <p:cNvSpPr/>
          <p:nvPr/>
        </p:nvSpPr>
        <p:spPr>
          <a:xfrm>
            <a:off x="6446520" y="201159"/>
            <a:ext cx="5316583" cy="62180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Umwandlung von </a:t>
            </a:r>
            <a:r>
              <a:rPr lang="de-DE" sz="2000" b="1" dirty="0" smtClean="0"/>
              <a:t>sofort periodischen Dezimalbrüchen </a:t>
            </a:r>
            <a:r>
              <a:rPr lang="de-DE" sz="2000" b="1" dirty="0" smtClean="0"/>
              <a:t>in </a:t>
            </a:r>
            <a:r>
              <a:rPr lang="de-DE" sz="2000" b="1" dirty="0" smtClean="0"/>
              <a:t>Brüche</a:t>
            </a:r>
            <a:endParaRPr lang="de-DE" sz="2000" b="1" dirty="0"/>
          </a:p>
        </p:txBody>
      </p:sp>
      <p:sp>
        <p:nvSpPr>
          <p:cNvPr id="22" name="Abgerundetes Rechteck 21"/>
          <p:cNvSpPr/>
          <p:nvPr/>
        </p:nvSpPr>
        <p:spPr>
          <a:xfrm>
            <a:off x="6997554" y="1349712"/>
            <a:ext cx="1175657" cy="33963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/>
              <p:cNvSpPr/>
              <p:nvPr/>
            </p:nvSpPr>
            <p:spPr>
              <a:xfrm>
                <a:off x="6446520" y="2354998"/>
                <a:ext cx="645818" cy="4008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acc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520" y="2354998"/>
                <a:ext cx="645818" cy="400815"/>
              </a:xfrm>
              <a:prstGeom prst="rect">
                <a:avLst/>
              </a:prstGeom>
              <a:blipFill>
                <a:blip r:embed="rId17"/>
                <a:stretch>
                  <a:fillRect r="-342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bgerundetes Rechteck 22"/>
          <p:cNvSpPr/>
          <p:nvPr/>
        </p:nvSpPr>
        <p:spPr>
          <a:xfrm>
            <a:off x="9104811" y="973417"/>
            <a:ext cx="2658292" cy="33963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9104811" y="1362655"/>
            <a:ext cx="2658292" cy="56543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Zähle die Anzahl der Stellen der Periode.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9104811" y="1997250"/>
            <a:ext cx="2658292" cy="33963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9104811" y="2386488"/>
            <a:ext cx="2658292" cy="168271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Schreibe einen Bruch mit dem Nenner aus Neunen, je nachdem wie viele Anzahl an Stellen die Periode hat.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9104811" y="4131392"/>
            <a:ext cx="2658292" cy="33963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3.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9104811" y="4520631"/>
            <a:ext cx="2658292" cy="8413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Der Zähler entspricht der Zahl unter der Periode.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Abgerundetes Rechteck 29"/>
          <p:cNvSpPr/>
          <p:nvPr/>
        </p:nvSpPr>
        <p:spPr>
          <a:xfrm>
            <a:off x="9118185" y="5407027"/>
            <a:ext cx="2658292" cy="33963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4.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9118185" y="5796266"/>
            <a:ext cx="2658292" cy="5017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Kürze vollständig.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7092338" y="2151473"/>
                <a:ext cx="665760" cy="723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338" y="2151473"/>
                <a:ext cx="665760" cy="72334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hteck 32"/>
              <p:cNvSpPr/>
              <p:nvPr/>
            </p:nvSpPr>
            <p:spPr>
              <a:xfrm>
                <a:off x="7390195" y="2564279"/>
                <a:ext cx="39626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33" name="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195" y="2564279"/>
                <a:ext cx="396262" cy="4001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hteck 33"/>
              <p:cNvSpPr/>
              <p:nvPr/>
            </p:nvSpPr>
            <p:spPr>
              <a:xfrm>
                <a:off x="7390195" y="2113033"/>
                <a:ext cx="39626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34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195" y="2113033"/>
                <a:ext cx="396262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7943414" y="2166221"/>
                <a:ext cx="56797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414" y="2166221"/>
                <a:ext cx="567976" cy="69384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Ellipse 35"/>
          <p:cNvSpPr/>
          <p:nvPr/>
        </p:nvSpPr>
        <p:spPr>
          <a:xfrm>
            <a:off x="6768335" y="3850596"/>
            <a:ext cx="458438" cy="36990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hteck 36"/>
              <p:cNvSpPr/>
              <p:nvPr/>
            </p:nvSpPr>
            <p:spPr>
              <a:xfrm>
                <a:off x="6468414" y="3850596"/>
                <a:ext cx="78671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</m:acc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37" name="Rechtec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414" y="3850596"/>
                <a:ext cx="786718" cy="40011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7218984" y="3649698"/>
                <a:ext cx="665760" cy="723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984" y="3649698"/>
                <a:ext cx="665760" cy="72334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hteck 38"/>
              <p:cNvSpPr/>
              <p:nvPr/>
            </p:nvSpPr>
            <p:spPr>
              <a:xfrm>
                <a:off x="7443783" y="4034944"/>
                <a:ext cx="55015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𝟗𝟗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783" y="4034944"/>
                <a:ext cx="550151" cy="4001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hteck 39"/>
              <p:cNvSpPr/>
              <p:nvPr/>
            </p:nvSpPr>
            <p:spPr>
              <a:xfrm>
                <a:off x="7443783" y="3611258"/>
                <a:ext cx="55015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40" name="Rechtec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783" y="3611258"/>
                <a:ext cx="550151" cy="40011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Ellipse 42"/>
          <p:cNvSpPr/>
          <p:nvPr/>
        </p:nvSpPr>
        <p:spPr>
          <a:xfrm>
            <a:off x="6792867" y="5241589"/>
            <a:ext cx="458438" cy="36990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hteck 43"/>
              <p:cNvSpPr/>
              <p:nvPr/>
            </p:nvSpPr>
            <p:spPr>
              <a:xfrm>
                <a:off x="6464587" y="5226489"/>
                <a:ext cx="78671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𝟐𝟕𝟑</m:t>
                          </m:r>
                        </m:e>
                      </m:acc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44" name="Rechtec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587" y="5226489"/>
                <a:ext cx="786718" cy="400110"/>
              </a:xfrm>
              <a:prstGeom prst="rect">
                <a:avLst/>
              </a:prstGeom>
              <a:blipFill>
                <a:blip r:embed="rId26"/>
                <a:stretch>
                  <a:fillRect r="-123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7272262" y="5031677"/>
                <a:ext cx="665760" cy="723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262" y="5031677"/>
                <a:ext cx="665760" cy="72334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hteck 45"/>
              <p:cNvSpPr/>
              <p:nvPr/>
            </p:nvSpPr>
            <p:spPr>
              <a:xfrm>
                <a:off x="7423943" y="5444483"/>
                <a:ext cx="70403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𝟗𝟗𝟗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46" name="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3943" y="5444483"/>
                <a:ext cx="704039" cy="40011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hteck 46"/>
              <p:cNvSpPr/>
              <p:nvPr/>
            </p:nvSpPr>
            <p:spPr>
              <a:xfrm>
                <a:off x="7432014" y="4993237"/>
                <a:ext cx="70403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𝟐𝟕𝟑</m:t>
                      </m:r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47" name="Rechtec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014" y="4993237"/>
                <a:ext cx="704039" cy="40011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8097774" y="5104229"/>
                <a:ext cx="782970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𝟑𝟑𝟑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7774" y="5104229"/>
                <a:ext cx="782970" cy="578235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feld 48"/>
          <p:cNvSpPr txBox="1"/>
          <p:nvPr/>
        </p:nvSpPr>
        <p:spPr>
          <a:xfrm>
            <a:off x="8105271" y="547199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/>
              <a:t>3</a:t>
            </a:r>
            <a:endParaRPr lang="de-DE" sz="1050" dirty="0"/>
          </a:p>
        </p:txBody>
      </p:sp>
      <p:sp>
        <p:nvSpPr>
          <p:cNvPr id="50" name="Textfeld 49"/>
          <p:cNvSpPr txBox="1"/>
          <p:nvPr/>
        </p:nvSpPr>
        <p:spPr>
          <a:xfrm>
            <a:off x="7941216" y="2609661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/>
              <a:t>3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67546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" grpId="0"/>
      <p:bldP spid="6" grpId="0"/>
      <p:bldP spid="7" grpId="0"/>
      <p:bldP spid="8" grpId="0"/>
      <p:bldP spid="9" grpId="0"/>
      <p:bldP spid="10" grpId="0"/>
      <p:bldP spid="2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3" grpId="0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Breitbild</PresentationFormat>
  <Paragraphs>85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11</cp:revision>
  <dcterms:created xsi:type="dcterms:W3CDTF">2020-06-21T09:45:25Z</dcterms:created>
  <dcterms:modified xsi:type="dcterms:W3CDTF">2020-06-22T06:15:24Z</dcterms:modified>
</cp:coreProperties>
</file>