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9269-34BD-46C5-874E-B7FBC0731794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2B1-DBF5-4F03-A46C-94AB3BC6D5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622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9269-34BD-46C5-874E-B7FBC0731794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2B1-DBF5-4F03-A46C-94AB3BC6D5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62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9269-34BD-46C5-874E-B7FBC0731794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2B1-DBF5-4F03-A46C-94AB3BC6D5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411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9269-34BD-46C5-874E-B7FBC0731794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2B1-DBF5-4F03-A46C-94AB3BC6D5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959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9269-34BD-46C5-874E-B7FBC0731794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2B1-DBF5-4F03-A46C-94AB3BC6D5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74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9269-34BD-46C5-874E-B7FBC0731794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2B1-DBF5-4F03-A46C-94AB3BC6D5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03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9269-34BD-46C5-874E-B7FBC0731794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2B1-DBF5-4F03-A46C-94AB3BC6D5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37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9269-34BD-46C5-874E-B7FBC0731794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2B1-DBF5-4F03-A46C-94AB3BC6D5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8969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9269-34BD-46C5-874E-B7FBC0731794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2B1-DBF5-4F03-A46C-94AB3BC6D5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9979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9269-34BD-46C5-874E-B7FBC0731794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2B1-DBF5-4F03-A46C-94AB3BC6D5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787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9269-34BD-46C5-874E-B7FBC0731794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2B1-DBF5-4F03-A46C-94AB3BC6D5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883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D9269-34BD-46C5-874E-B7FBC0731794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AE2B1-DBF5-4F03-A46C-94AB3BC6D57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75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078939" y="198009"/>
            <a:ext cx="80341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Multiplikation von Brüchen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272120" y="1989000"/>
            <a:ext cx="2160000" cy="144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913960" y="2524334"/>
                <a:ext cx="25968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960" y="2524334"/>
                <a:ext cx="259686" cy="369332"/>
              </a:xfrm>
              <a:prstGeom prst="rect">
                <a:avLst/>
              </a:prstGeom>
              <a:blipFill>
                <a:blip r:embed="rId2"/>
                <a:stretch>
                  <a:fillRect l="-16279" r="-1627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2222277" y="1597469"/>
                <a:ext cx="25968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2277" y="1597469"/>
                <a:ext cx="259686" cy="369332"/>
              </a:xfrm>
              <a:prstGeom prst="rect">
                <a:avLst/>
              </a:prstGeom>
              <a:blipFill>
                <a:blip r:embed="rId3"/>
                <a:stretch>
                  <a:fillRect l="-30952" r="-28571" b="-8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bgerundetes Rechteck 7"/>
          <p:cNvSpPr/>
          <p:nvPr/>
        </p:nvSpPr>
        <p:spPr>
          <a:xfrm>
            <a:off x="207936" y="1282479"/>
            <a:ext cx="1871003" cy="33216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3724123" y="2029097"/>
                <a:ext cx="153670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𝟒𝟎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4123" y="2029097"/>
                <a:ext cx="1536703" cy="369332"/>
              </a:xfrm>
              <a:prstGeom prst="rect">
                <a:avLst/>
              </a:prstGeom>
              <a:blipFill>
                <a:blip r:embed="rId4"/>
                <a:stretch>
                  <a:fillRect l="-2381" r="-2381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3764508" y="2897193"/>
                <a:ext cx="146617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de-DE" sz="2400" b="1" i="1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4508" y="2897193"/>
                <a:ext cx="1466171" cy="369332"/>
              </a:xfrm>
              <a:prstGeom prst="rect">
                <a:avLst/>
              </a:prstGeom>
              <a:blipFill>
                <a:blip r:embed="rId5"/>
                <a:stretch>
                  <a:fillRect l="-5000" r="-2500" b="-8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1480407" y="2520166"/>
                <a:ext cx="1587935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07" y="2520166"/>
                <a:ext cx="1587935" cy="377667"/>
              </a:xfrm>
              <a:prstGeom prst="rect">
                <a:avLst/>
              </a:prstGeom>
              <a:blipFill>
                <a:blip r:embed="rId6"/>
                <a:stretch>
                  <a:fillRect l="-4231" r="-1538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7425135" y="1826322"/>
                <a:ext cx="224144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= 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135" y="1826322"/>
                <a:ext cx="2241446" cy="6938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9028852" y="230219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8852" y="2302190"/>
                <a:ext cx="181139" cy="276999"/>
              </a:xfrm>
              <a:prstGeom prst="rect">
                <a:avLst/>
              </a:prstGeom>
              <a:blipFill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7425134" y="2735156"/>
                <a:ext cx="2610138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𝟕𝟓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=  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134" y="2735156"/>
                <a:ext cx="2610138" cy="70134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9328681" y="3187638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8681" y="3187638"/>
                <a:ext cx="309380" cy="276999"/>
              </a:xfrm>
              <a:prstGeom prst="rect">
                <a:avLst/>
              </a:prstGeom>
              <a:blipFill>
                <a:blip r:embed="rId10"/>
                <a:stretch>
                  <a:fillRect l="-19608" r="-17647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10498098" y="1866841"/>
                <a:ext cx="132029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8098" y="1866841"/>
                <a:ext cx="1320298" cy="6938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hteck 16"/>
              <p:cNvSpPr/>
              <p:nvPr/>
            </p:nvSpPr>
            <p:spPr>
              <a:xfrm>
                <a:off x="985934" y="5001353"/>
                <a:ext cx="43794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17" name="Rechtec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934" y="5001353"/>
                <a:ext cx="437940" cy="7861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1505243" y="5247249"/>
                <a:ext cx="15549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5243" y="5247249"/>
                <a:ext cx="155491" cy="369332"/>
              </a:xfrm>
              <a:prstGeom prst="rect">
                <a:avLst/>
              </a:prstGeom>
              <a:blipFill>
                <a:blip r:embed="rId13"/>
                <a:stretch>
                  <a:fillRect l="-16000" r="-1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hteck 18"/>
              <p:cNvSpPr/>
              <p:nvPr/>
            </p:nvSpPr>
            <p:spPr>
              <a:xfrm>
                <a:off x="1742103" y="5003032"/>
                <a:ext cx="43794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19" name="Rechtec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2103" y="5003032"/>
                <a:ext cx="437940" cy="7861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2261412" y="5279378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1412" y="5279378"/>
                <a:ext cx="298159" cy="369332"/>
              </a:xfrm>
              <a:prstGeom prst="rect">
                <a:avLst/>
              </a:prstGeom>
              <a:blipFill>
                <a:blip r:embed="rId15"/>
                <a:stretch>
                  <a:fillRect l="-10204" r="-102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hteck 20"/>
              <p:cNvSpPr/>
              <p:nvPr/>
            </p:nvSpPr>
            <p:spPr>
              <a:xfrm>
                <a:off x="2640940" y="5038826"/>
                <a:ext cx="622286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1" name="Rechtec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940" y="5038826"/>
                <a:ext cx="622286" cy="7861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3344595" y="5279378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4595" y="5279378"/>
                <a:ext cx="298159" cy="369332"/>
              </a:xfrm>
              <a:prstGeom prst="rect">
                <a:avLst/>
              </a:prstGeom>
              <a:blipFill>
                <a:blip r:embed="rId17"/>
                <a:stretch>
                  <a:fillRect l="-10204" r="-102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hteck 22"/>
              <p:cNvSpPr/>
              <p:nvPr/>
            </p:nvSpPr>
            <p:spPr>
              <a:xfrm>
                <a:off x="3724123" y="5038826"/>
                <a:ext cx="622286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23" name="Rechtec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4123" y="5038826"/>
                <a:ext cx="622286" cy="7861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3403104" y="514087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3104" y="5140878"/>
                <a:ext cx="181139" cy="276999"/>
              </a:xfrm>
              <a:prstGeom prst="rect">
                <a:avLst/>
              </a:prstGeom>
              <a:blipFill>
                <a:blip r:embed="rId19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Gekrümmter Verbinder 25"/>
          <p:cNvCxnSpPr>
            <a:stCxn id="17" idx="0"/>
            <a:endCxn id="23" idx="0"/>
          </p:cNvCxnSpPr>
          <p:nvPr/>
        </p:nvCxnSpPr>
        <p:spPr>
          <a:xfrm rot="16200000" flipH="1">
            <a:off x="2601348" y="3604908"/>
            <a:ext cx="37473" cy="2830362"/>
          </a:xfrm>
          <a:prstGeom prst="curvedConnector3">
            <a:avLst>
              <a:gd name="adj1" fmla="val -181134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krümmter Verbinder 29"/>
          <p:cNvCxnSpPr>
            <a:stCxn id="19" idx="0"/>
            <a:endCxn id="23" idx="0"/>
          </p:cNvCxnSpPr>
          <p:nvPr/>
        </p:nvCxnSpPr>
        <p:spPr>
          <a:xfrm rot="16200000" flipH="1">
            <a:off x="2980272" y="3983833"/>
            <a:ext cx="35794" cy="2074193"/>
          </a:xfrm>
          <a:prstGeom prst="curvedConnector3">
            <a:avLst>
              <a:gd name="adj1" fmla="val -16605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/>
              <p:cNvSpPr txBox="1"/>
              <p:nvPr/>
            </p:nvSpPr>
            <p:spPr>
              <a:xfrm>
                <a:off x="2381236" y="4000219"/>
                <a:ext cx="496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36" y="4000219"/>
                <a:ext cx="496931" cy="276999"/>
              </a:xfrm>
              <a:prstGeom prst="rect">
                <a:avLst/>
              </a:prstGeom>
              <a:blipFill>
                <a:blip r:embed="rId20"/>
                <a:stretch>
                  <a:fillRect l="-11111" r="-11111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Gekrümmter Verbinder 34"/>
          <p:cNvCxnSpPr>
            <a:stCxn id="17" idx="2"/>
            <a:endCxn id="23" idx="2"/>
          </p:cNvCxnSpPr>
          <p:nvPr/>
        </p:nvCxnSpPr>
        <p:spPr>
          <a:xfrm rot="16200000" flipH="1">
            <a:off x="2601349" y="4391085"/>
            <a:ext cx="37473" cy="2830362"/>
          </a:xfrm>
          <a:prstGeom prst="curvedConnector3">
            <a:avLst>
              <a:gd name="adj1" fmla="val 194888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krümmter Verbinder 38"/>
          <p:cNvCxnSpPr>
            <a:stCxn id="19" idx="2"/>
            <a:endCxn id="23" idx="2"/>
          </p:cNvCxnSpPr>
          <p:nvPr/>
        </p:nvCxnSpPr>
        <p:spPr>
          <a:xfrm rot="16200000" flipH="1">
            <a:off x="2980272" y="4770009"/>
            <a:ext cx="35794" cy="2074193"/>
          </a:xfrm>
          <a:prstGeom prst="curvedConnector3">
            <a:avLst>
              <a:gd name="adj1" fmla="val 172119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2381235" y="6584166"/>
                <a:ext cx="496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35" y="6584166"/>
                <a:ext cx="496931" cy="276999"/>
              </a:xfrm>
              <a:prstGeom prst="rect">
                <a:avLst/>
              </a:prstGeom>
              <a:blipFill>
                <a:blip r:embed="rId21"/>
                <a:stretch>
                  <a:fillRect l="-11111" r="-11111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bgerundetes Rechteck 42"/>
          <p:cNvSpPr/>
          <p:nvPr/>
        </p:nvSpPr>
        <p:spPr>
          <a:xfrm>
            <a:off x="5700200" y="4209203"/>
            <a:ext cx="1871003" cy="33216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Allgemein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Abgerundetes Rechteck 44"/>
              <p:cNvSpPr/>
              <p:nvPr/>
            </p:nvSpPr>
            <p:spPr>
              <a:xfrm>
                <a:off x="5353496" y="4562163"/>
                <a:ext cx="2564413" cy="1664555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de-DE" sz="2800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  <m:r>
                        <a:rPr lang="de-DE" sz="28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f>
                        <m:fPr>
                          <m:ctrlPr>
                            <a:rPr lang="de-DE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de-DE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den>
                      </m:f>
                      <m:r>
                        <a:rPr lang="de-DE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de-DE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de-DE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  <m:r>
                            <a:rPr lang="de-DE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45" name="Abgerundetes Rechteck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496" y="4562163"/>
                <a:ext cx="2564413" cy="1664555"/>
              </a:xfrm>
              <a:prstGeom prst="round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Abgerundetes Rechteck 46"/>
              <p:cNvSpPr/>
              <p:nvPr/>
            </p:nvSpPr>
            <p:spPr>
              <a:xfrm>
                <a:off x="7969650" y="4245783"/>
                <a:ext cx="4077057" cy="2295838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000" b="1" dirty="0" smtClean="0"/>
                  <a:t>Man multipliziert zwei Brüche, indem man jeweils die Zähler und die Nenner miteinander multipliziert:</a:t>
                </a:r>
              </a:p>
              <a:p>
                <a:pPr algn="ctr"/>
                <a:endParaRPr lang="de-DE" sz="2000" b="1" dirty="0" smtClean="0"/>
              </a:p>
              <a:p>
                <a:pPr algn="ctr"/>
                <a:r>
                  <a:rPr lang="de-DE" sz="2000" b="1" dirty="0" smtClean="0"/>
                  <a:t>„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b="1" i="1" smtClean="0">
                            <a:latin typeface="Cambria Math" panose="02040503050406030204" pitchFamily="18" charset="0"/>
                          </a:rPr>
                          <m:t>𝒁</m:t>
                        </m:r>
                        <m:r>
                          <a:rPr lang="de-DE" sz="2000" b="1" i="1" smtClean="0">
                            <a:latin typeface="Cambria Math" panose="02040503050406030204" pitchFamily="18" charset="0"/>
                          </a:rPr>
                          <m:t>ä</m:t>
                        </m:r>
                        <m:r>
                          <a:rPr lang="de-DE" sz="2000" b="1" i="1" smtClean="0">
                            <a:latin typeface="Cambria Math" panose="02040503050406030204" pitchFamily="18" charset="0"/>
                          </a:rPr>
                          <m:t>𝒉𝒍𝒆𝒓</m:t>
                        </m:r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𝒁</m:t>
                        </m:r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ä</m:t>
                        </m:r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𝒉𝒍𝒆𝒓</m:t>
                        </m:r>
                      </m:num>
                      <m:den>
                        <m:r>
                          <a:rPr lang="de-DE" sz="2000" b="1" i="1" smtClean="0">
                            <a:latin typeface="Cambria Math" panose="02040503050406030204" pitchFamily="18" charset="0"/>
                          </a:rPr>
                          <m:t>𝑵𝒆𝒏𝒏𝒆𝒓</m:t>
                        </m:r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𝑵𝒆𝒏𝒏𝒆𝒓</m:t>
                        </m:r>
                      </m:den>
                    </m:f>
                    <m:r>
                      <a:rPr lang="de-DE" sz="2000" b="1" i="1" smtClean="0">
                        <a:latin typeface="Cambria Math" panose="02040503050406030204" pitchFamily="18" charset="0"/>
                      </a:rPr>
                      <m:t>"</m:t>
                    </m:r>
                  </m:oMath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47" name="Abgerundetes Rechtec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9650" y="4245783"/>
                <a:ext cx="4077057" cy="2295838"/>
              </a:xfrm>
              <a:prstGeom prst="round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/>
              <p:cNvSpPr/>
              <p:nvPr/>
            </p:nvSpPr>
            <p:spPr>
              <a:xfrm>
                <a:off x="5168948" y="1972773"/>
                <a:ext cx="133613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948" y="1972773"/>
                <a:ext cx="1336135" cy="46166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hteck 33"/>
              <p:cNvSpPr/>
              <p:nvPr/>
            </p:nvSpPr>
            <p:spPr>
              <a:xfrm>
                <a:off x="5168947" y="2884007"/>
                <a:ext cx="15204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de-DE" sz="2400" dirty="0"/>
              </a:p>
            </p:txBody>
          </p:sp>
        </mc:Choice>
        <mc:Fallback>
          <p:sp>
            <p:nvSpPr>
              <p:cNvPr id="34" name="Rechtec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947" y="2884007"/>
                <a:ext cx="1520481" cy="46166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bgerundetes Rechteck 35"/>
          <p:cNvSpPr/>
          <p:nvPr/>
        </p:nvSpPr>
        <p:spPr>
          <a:xfrm>
            <a:off x="5354741" y="1277306"/>
            <a:ext cx="1871003" cy="332169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Dezimalbruch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7" name="Abgerundetes Rechteck 36"/>
          <p:cNvSpPr/>
          <p:nvPr/>
        </p:nvSpPr>
        <p:spPr>
          <a:xfrm>
            <a:off x="9028852" y="1277306"/>
            <a:ext cx="1871003" cy="332169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B</a:t>
            </a:r>
            <a:r>
              <a:rPr lang="de-DE" b="1" dirty="0" smtClean="0">
                <a:solidFill>
                  <a:schemeClr val="tx1"/>
                </a:solidFill>
              </a:rPr>
              <a:t>ruch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85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33" grpId="0"/>
      <p:bldP spid="42" grpId="0"/>
      <p:bldP spid="43" grpId="0" animBg="1"/>
      <p:bldP spid="45" grpId="0" animBg="1"/>
      <p:bldP spid="47" grpId="0" animBg="1"/>
      <p:bldP spid="2" grpId="0"/>
      <p:bldP spid="34" grpId="0"/>
      <p:bldP spid="36" grpId="0" animBg="1"/>
      <p:bldP spid="3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Breitbild</PresentationFormat>
  <Paragraphs>31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9</cp:revision>
  <dcterms:created xsi:type="dcterms:W3CDTF">2020-06-28T11:10:23Z</dcterms:created>
  <dcterms:modified xsi:type="dcterms:W3CDTF">2020-06-29T09:22:39Z</dcterms:modified>
</cp:coreProperties>
</file>