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80" y="6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6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59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40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48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00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56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175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09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8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68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8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8BA66-D0FF-434E-8D58-A73AA7A7D2E6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015B6-BA56-4FD5-95FA-1AE5C36FAD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05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Abgerundete rechteckige Legende 75"/>
          <p:cNvSpPr/>
          <p:nvPr/>
        </p:nvSpPr>
        <p:spPr>
          <a:xfrm>
            <a:off x="11266659" y="5038392"/>
            <a:ext cx="925341" cy="509178"/>
          </a:xfrm>
          <a:prstGeom prst="wedgeRoundRectCallout">
            <a:avLst>
              <a:gd name="adj1" fmla="val -96674"/>
              <a:gd name="adj2" fmla="val 157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„gekürzt </a:t>
            </a:r>
            <a:r>
              <a:rPr lang="de-DE" sz="1200" dirty="0" smtClean="0"/>
              <a:t>mit“</a:t>
            </a:r>
            <a:endParaRPr lang="de-DE" sz="1200" dirty="0"/>
          </a:p>
        </p:txBody>
      </p:sp>
      <p:sp>
        <p:nvSpPr>
          <p:cNvPr id="4" name="Rechteck 3"/>
          <p:cNvSpPr/>
          <p:nvPr/>
        </p:nvSpPr>
        <p:spPr>
          <a:xfrm>
            <a:off x="3134005" y="119632"/>
            <a:ext cx="5923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Kürzen </a:t>
            </a:r>
            <a:r>
              <a:rPr lang="de-DE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von Brüchen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Kreis 4"/>
          <p:cNvSpPr/>
          <p:nvPr/>
        </p:nvSpPr>
        <p:spPr>
          <a:xfrm>
            <a:off x="540410" y="1803446"/>
            <a:ext cx="2160000" cy="2160000"/>
          </a:xfrm>
          <a:prstGeom prst="pie">
            <a:avLst>
              <a:gd name="adj1" fmla="val 541180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51996" y="1803446"/>
            <a:ext cx="2160000" cy="216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/>
          <p:cNvCxnSpPr>
            <a:stCxn id="6" idx="0"/>
            <a:endCxn id="6" idx="4"/>
          </p:cNvCxnSpPr>
          <p:nvPr/>
        </p:nvCxnSpPr>
        <p:spPr>
          <a:xfrm>
            <a:off x="1631996" y="1803446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551996" y="2896123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bgerundete rechteckige Legende 10"/>
          <p:cNvSpPr/>
          <p:nvPr/>
        </p:nvSpPr>
        <p:spPr>
          <a:xfrm>
            <a:off x="733834" y="788980"/>
            <a:ext cx="1515292" cy="744583"/>
          </a:xfrm>
          <a:prstGeom prst="wedgeRoundRectCallout">
            <a:avLst>
              <a:gd name="adj1" fmla="val 29764"/>
              <a:gd name="adj2" fmla="val 92729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das Ganze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 rechteckige Legende 11"/>
          <p:cNvSpPr/>
          <p:nvPr/>
        </p:nvSpPr>
        <p:spPr>
          <a:xfrm>
            <a:off x="116704" y="4424477"/>
            <a:ext cx="1515292" cy="744583"/>
          </a:xfrm>
          <a:prstGeom prst="wedgeRoundRectCallout">
            <a:avLst>
              <a:gd name="adj1" fmla="val 31754"/>
              <a:gd name="adj2" fmla="val -143574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 Teil des Ganzen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595228" y="237290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4</a:t>
            </a:r>
            <a:endParaRPr lang="de-DE" sz="2800" b="1" dirty="0"/>
          </a:p>
        </p:txBody>
      </p:sp>
      <p:cxnSp>
        <p:nvCxnSpPr>
          <p:cNvPr id="15" name="Gerader Verbinder 14"/>
          <p:cNvCxnSpPr/>
          <p:nvPr/>
        </p:nvCxnSpPr>
        <p:spPr>
          <a:xfrm>
            <a:off x="3328264" y="2896123"/>
            <a:ext cx="901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3595228" y="29263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8</a:t>
            </a:r>
            <a:endParaRPr lang="de-DE" sz="28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5125896" y="237290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2</a:t>
            </a:r>
            <a:endParaRPr lang="de-DE" sz="2800" b="1" dirty="0"/>
          </a:p>
        </p:txBody>
      </p:sp>
      <p:cxnSp>
        <p:nvCxnSpPr>
          <p:cNvPr id="22" name="Gerader Verbinder 21"/>
          <p:cNvCxnSpPr/>
          <p:nvPr/>
        </p:nvCxnSpPr>
        <p:spPr>
          <a:xfrm>
            <a:off x="4858932" y="2896123"/>
            <a:ext cx="901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125896" y="29263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4</a:t>
            </a:r>
            <a:endParaRPr lang="de-DE" sz="2800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4361248" y="263451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=</a:t>
            </a:r>
            <a:endParaRPr lang="de-DE" sz="2800" b="1" dirty="0"/>
          </a:p>
        </p:txBody>
      </p:sp>
      <p:cxnSp>
        <p:nvCxnSpPr>
          <p:cNvPr id="26" name="Gerader Verbinder 25"/>
          <p:cNvCxnSpPr>
            <a:stCxn id="6" idx="1"/>
            <a:endCxn id="6" idx="5"/>
          </p:cNvCxnSpPr>
          <p:nvPr/>
        </p:nvCxnSpPr>
        <p:spPr>
          <a:xfrm>
            <a:off x="868321" y="2119771"/>
            <a:ext cx="1527350" cy="1527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>
            <a:stCxn id="6" idx="3"/>
            <a:endCxn id="6" idx="7"/>
          </p:cNvCxnSpPr>
          <p:nvPr/>
        </p:nvCxnSpPr>
        <p:spPr>
          <a:xfrm flipV="1">
            <a:off x="868321" y="2119771"/>
            <a:ext cx="1527350" cy="1527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6656564" y="237290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1</a:t>
            </a:r>
            <a:endParaRPr lang="de-DE" sz="2800" b="1" dirty="0"/>
          </a:p>
        </p:txBody>
      </p:sp>
      <p:cxnSp>
        <p:nvCxnSpPr>
          <p:cNvPr id="32" name="Gerader Verbinder 31"/>
          <p:cNvCxnSpPr/>
          <p:nvPr/>
        </p:nvCxnSpPr>
        <p:spPr>
          <a:xfrm>
            <a:off x="6389600" y="2896123"/>
            <a:ext cx="901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6656564" y="29263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2</a:t>
            </a:r>
            <a:endParaRPr lang="de-DE" sz="2800" b="1" dirty="0"/>
          </a:p>
        </p:txBody>
      </p:sp>
      <p:sp>
        <p:nvSpPr>
          <p:cNvPr id="34" name="Textfeld 33"/>
          <p:cNvSpPr txBox="1"/>
          <p:nvPr/>
        </p:nvSpPr>
        <p:spPr>
          <a:xfrm>
            <a:off x="5891916" y="263451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=</a:t>
            </a:r>
            <a:endParaRPr lang="de-DE" sz="2800" b="1" dirty="0"/>
          </a:p>
        </p:txBody>
      </p:sp>
      <p:sp>
        <p:nvSpPr>
          <p:cNvPr id="35" name="Abgerundetes Rechteck 34"/>
          <p:cNvSpPr/>
          <p:nvPr/>
        </p:nvSpPr>
        <p:spPr>
          <a:xfrm>
            <a:off x="7683212" y="1907395"/>
            <a:ext cx="4391759" cy="3871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Das Wert des Bruches ändert sich nicht!</a:t>
            </a:r>
            <a:endParaRPr lang="de-DE" b="1" dirty="0"/>
          </a:p>
        </p:txBody>
      </p:sp>
      <p:sp>
        <p:nvSpPr>
          <p:cNvPr id="36" name="Abgerundetes Rechteck 35"/>
          <p:cNvSpPr/>
          <p:nvPr/>
        </p:nvSpPr>
        <p:spPr>
          <a:xfrm>
            <a:off x="7683212" y="1385304"/>
            <a:ext cx="4391759" cy="3871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Die Aufteilung des Ganzen verändert sich!</a:t>
            </a:r>
            <a:endParaRPr lang="de-DE" b="1" dirty="0"/>
          </a:p>
        </p:txBody>
      </p:sp>
      <p:cxnSp>
        <p:nvCxnSpPr>
          <p:cNvPr id="38" name="Gekrümmter Verbinder 37"/>
          <p:cNvCxnSpPr>
            <a:stCxn id="13" idx="0"/>
            <a:endCxn id="21" idx="0"/>
          </p:cNvCxnSpPr>
          <p:nvPr/>
        </p:nvCxnSpPr>
        <p:spPr>
          <a:xfrm rot="5400000" flipH="1" flipV="1">
            <a:off x="4544266" y="1607569"/>
            <a:ext cx="12700" cy="1530668"/>
          </a:xfrm>
          <a:prstGeom prst="curvedConnector3">
            <a:avLst>
              <a:gd name="adj1" fmla="val 33428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krümmter Verbinder 40"/>
          <p:cNvCxnSpPr>
            <a:stCxn id="18" idx="2"/>
            <a:endCxn id="23" idx="2"/>
          </p:cNvCxnSpPr>
          <p:nvPr/>
        </p:nvCxnSpPr>
        <p:spPr>
          <a:xfrm rot="16200000" flipH="1">
            <a:off x="4544266" y="2684262"/>
            <a:ext cx="12700" cy="1530668"/>
          </a:xfrm>
          <a:prstGeom prst="curvedConnector3">
            <a:avLst>
              <a:gd name="adj1" fmla="val 35485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4394269" y="1711183"/>
                <a:ext cx="2805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269" y="1711183"/>
                <a:ext cx="280526" cy="276999"/>
              </a:xfrm>
              <a:prstGeom prst="rect">
                <a:avLst/>
              </a:prstGeom>
              <a:blipFill>
                <a:blip r:embed="rId2"/>
                <a:stretch>
                  <a:fillRect l="-10870" r="-1956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4401536" y="3964963"/>
                <a:ext cx="2805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536" y="3964963"/>
                <a:ext cx="280526" cy="276999"/>
              </a:xfrm>
              <a:prstGeom prst="rect">
                <a:avLst/>
              </a:prstGeom>
              <a:blipFill>
                <a:blip r:embed="rId3"/>
                <a:stretch>
                  <a:fillRect l="-10870" r="-2173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Gekrümmter Verbinder 46"/>
          <p:cNvCxnSpPr/>
          <p:nvPr/>
        </p:nvCxnSpPr>
        <p:spPr>
          <a:xfrm rot="16200000" flipH="1">
            <a:off x="6076587" y="2737514"/>
            <a:ext cx="12700" cy="1530668"/>
          </a:xfrm>
          <a:prstGeom prst="curvedConnector3">
            <a:avLst>
              <a:gd name="adj1" fmla="val 35485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5933857" y="4018215"/>
                <a:ext cx="2805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857" y="4018215"/>
                <a:ext cx="280526" cy="276999"/>
              </a:xfrm>
              <a:prstGeom prst="rect">
                <a:avLst/>
              </a:prstGeom>
              <a:blipFill>
                <a:blip r:embed="rId4"/>
                <a:stretch>
                  <a:fillRect l="-10870" r="-2173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Gekrümmter Verbinder 48"/>
          <p:cNvCxnSpPr/>
          <p:nvPr/>
        </p:nvCxnSpPr>
        <p:spPr>
          <a:xfrm rot="5400000" flipH="1" flipV="1">
            <a:off x="6068584" y="1604980"/>
            <a:ext cx="12700" cy="1530668"/>
          </a:xfrm>
          <a:prstGeom prst="curvedConnector3">
            <a:avLst>
              <a:gd name="adj1" fmla="val 33428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5918587" y="1708594"/>
                <a:ext cx="2805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7" y="1708594"/>
                <a:ext cx="280526" cy="276999"/>
              </a:xfrm>
              <a:prstGeom prst="rect">
                <a:avLst/>
              </a:prstGeom>
              <a:blipFill>
                <a:blip r:embed="rId5"/>
                <a:stretch>
                  <a:fillRect l="-10870" r="-195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Gekrümmter Verbinder 51"/>
          <p:cNvCxnSpPr>
            <a:stCxn id="13" idx="0"/>
            <a:endCxn id="31" idx="0"/>
          </p:cNvCxnSpPr>
          <p:nvPr/>
        </p:nvCxnSpPr>
        <p:spPr>
          <a:xfrm rot="5400000" flipH="1" flipV="1">
            <a:off x="5309600" y="842235"/>
            <a:ext cx="12700" cy="3061336"/>
          </a:xfrm>
          <a:prstGeom prst="curvedConnector3">
            <a:avLst>
              <a:gd name="adj1" fmla="val 817714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krümmter Verbinder 54"/>
          <p:cNvCxnSpPr/>
          <p:nvPr/>
        </p:nvCxnSpPr>
        <p:spPr>
          <a:xfrm rot="16200000" flipH="1">
            <a:off x="5303250" y="1975698"/>
            <a:ext cx="12700" cy="3061336"/>
          </a:xfrm>
          <a:prstGeom prst="curvedConnector3">
            <a:avLst>
              <a:gd name="adj1" fmla="val 817714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5125896" y="1066149"/>
                <a:ext cx="2805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896" y="1066149"/>
                <a:ext cx="280526" cy="276999"/>
              </a:xfrm>
              <a:prstGeom prst="rect">
                <a:avLst/>
              </a:prstGeom>
              <a:blipFill>
                <a:blip r:embed="rId6"/>
                <a:stretch>
                  <a:fillRect l="-10870" r="-1956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5125895" y="4576055"/>
                <a:ext cx="2805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895" y="4576055"/>
                <a:ext cx="280526" cy="276999"/>
              </a:xfrm>
              <a:prstGeom prst="rect">
                <a:avLst/>
              </a:prstGeom>
              <a:blipFill>
                <a:blip r:embed="rId7"/>
                <a:stretch>
                  <a:fillRect l="-10870" r="-1956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bgerundetes Rechteck 57"/>
          <p:cNvSpPr/>
          <p:nvPr/>
        </p:nvSpPr>
        <p:spPr>
          <a:xfrm>
            <a:off x="116705" y="5346013"/>
            <a:ext cx="7566510" cy="124480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Man </a:t>
            </a:r>
            <a:r>
              <a:rPr lang="de-DE" sz="2400" b="1" dirty="0" smtClean="0">
                <a:solidFill>
                  <a:schemeClr val="bg1"/>
                </a:solidFill>
              </a:rPr>
              <a:t>kürzt </a:t>
            </a:r>
            <a:r>
              <a:rPr lang="de-DE" sz="2400" b="1" dirty="0" smtClean="0">
                <a:solidFill>
                  <a:schemeClr val="bg1"/>
                </a:solidFill>
              </a:rPr>
              <a:t>einen Bruch, indem man den Zähler und den Nenner </a:t>
            </a:r>
            <a:r>
              <a:rPr lang="de-DE" sz="2400" b="1" dirty="0" smtClean="0">
                <a:solidFill>
                  <a:schemeClr val="bg1"/>
                </a:solidFill>
              </a:rPr>
              <a:t>durch dieselbe </a:t>
            </a:r>
            <a:r>
              <a:rPr lang="de-DE" sz="2400" b="1" dirty="0" smtClean="0">
                <a:solidFill>
                  <a:schemeClr val="bg1"/>
                </a:solidFill>
              </a:rPr>
              <a:t>Zahl </a:t>
            </a:r>
            <a:r>
              <a:rPr lang="de-DE" sz="2400" b="1" dirty="0" smtClean="0">
                <a:solidFill>
                  <a:schemeClr val="bg1"/>
                </a:solidFill>
              </a:rPr>
              <a:t>dividiert. </a:t>
            </a:r>
            <a:r>
              <a:rPr lang="de-DE" sz="2400" b="1" dirty="0" smtClean="0">
                <a:solidFill>
                  <a:schemeClr val="bg1"/>
                </a:solidFill>
              </a:rPr>
              <a:t>Der Wert des Bruches verändert sich dabei nicht!</a:t>
            </a:r>
            <a:endParaRPr lang="de-DE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feld 58"/>
              <p:cNvSpPr txBox="1"/>
              <p:nvPr/>
            </p:nvSpPr>
            <p:spPr>
              <a:xfrm>
                <a:off x="10602748" y="3324371"/>
                <a:ext cx="56797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2748" y="3324371"/>
                <a:ext cx="567976" cy="6938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bgerundetes Rechteck 59"/>
          <p:cNvSpPr/>
          <p:nvPr/>
        </p:nvSpPr>
        <p:spPr>
          <a:xfrm>
            <a:off x="9593031" y="2835380"/>
            <a:ext cx="2095298" cy="32494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10135950" y="3315549"/>
                <a:ext cx="43761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5950" y="3315549"/>
                <a:ext cx="437619" cy="6938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bgerundetes Rechteck 63"/>
          <p:cNvSpPr/>
          <p:nvPr/>
        </p:nvSpPr>
        <p:spPr>
          <a:xfrm>
            <a:off x="9593031" y="4241962"/>
            <a:ext cx="2095298" cy="32494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Schreibweise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feld 64"/>
              <p:cNvSpPr txBox="1"/>
              <p:nvPr/>
            </p:nvSpPr>
            <p:spPr>
              <a:xfrm>
                <a:off x="10121170" y="4790652"/>
                <a:ext cx="102213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1170" y="4790652"/>
                <a:ext cx="1022138" cy="6938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feld 65"/>
              <p:cNvSpPr txBox="1"/>
              <p:nvPr/>
            </p:nvSpPr>
            <p:spPr>
              <a:xfrm>
                <a:off x="10305515" y="5708243"/>
                <a:ext cx="83779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5515" y="5708243"/>
                <a:ext cx="837793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feld 66"/>
          <p:cNvSpPr txBox="1"/>
          <p:nvPr/>
        </p:nvSpPr>
        <p:spPr>
          <a:xfrm>
            <a:off x="10573568" y="60619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68" name="Abgerundete rechteckige Legende 67"/>
          <p:cNvSpPr/>
          <p:nvPr/>
        </p:nvSpPr>
        <p:spPr>
          <a:xfrm>
            <a:off x="7290937" y="4111163"/>
            <a:ext cx="1909817" cy="633287"/>
          </a:xfrm>
          <a:prstGeom prst="wedgeRoundRectCallout">
            <a:avLst>
              <a:gd name="adj1" fmla="val 117712"/>
              <a:gd name="adj2" fmla="val 137444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Kürz</a:t>
            </a:r>
            <a:r>
              <a:rPr lang="de-DE" b="1" dirty="0" smtClean="0">
                <a:solidFill>
                  <a:schemeClr val="tx1"/>
                </a:solidFill>
              </a:rPr>
              <a:t>ungszahl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10584111" y="51456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70" name="Abgerundetes Rechteck 69"/>
          <p:cNvSpPr/>
          <p:nvPr/>
        </p:nvSpPr>
        <p:spPr>
          <a:xfrm>
            <a:off x="7939314" y="5101215"/>
            <a:ext cx="2011778" cy="148960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Der Zähler und der Nenner werden </a:t>
            </a:r>
            <a:r>
              <a:rPr lang="de-DE" b="1" dirty="0" smtClean="0">
                <a:solidFill>
                  <a:schemeClr val="tx1"/>
                </a:solidFill>
              </a:rPr>
              <a:t>durch die </a:t>
            </a:r>
            <a:r>
              <a:rPr lang="de-DE" b="1" dirty="0" smtClean="0">
                <a:solidFill>
                  <a:schemeClr val="tx1"/>
                </a:solidFill>
              </a:rPr>
              <a:t>Kürz</a:t>
            </a:r>
            <a:r>
              <a:rPr lang="de-DE" b="1" dirty="0" smtClean="0">
                <a:solidFill>
                  <a:schemeClr val="tx1"/>
                </a:solidFill>
              </a:rPr>
              <a:t>ungszahl dividiert.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81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4" grpId="0"/>
      <p:bldP spid="5" grpId="0" animBg="1"/>
      <p:bldP spid="6" grpId="0" animBg="1"/>
      <p:bldP spid="11" grpId="0" animBg="1"/>
      <p:bldP spid="12" grpId="0" animBg="1"/>
      <p:bldP spid="13" grpId="0"/>
      <p:bldP spid="18" grpId="0"/>
      <p:bldP spid="21" grpId="0"/>
      <p:bldP spid="23" grpId="0"/>
      <p:bldP spid="24" grpId="0"/>
      <p:bldP spid="31" grpId="0"/>
      <p:bldP spid="33" grpId="0"/>
      <p:bldP spid="34" grpId="0"/>
      <p:bldP spid="35" grpId="0" animBg="1"/>
      <p:bldP spid="36" grpId="0" animBg="1"/>
      <p:bldP spid="45" grpId="0"/>
      <p:bldP spid="46" grpId="0"/>
      <p:bldP spid="48" grpId="0"/>
      <p:bldP spid="50" grpId="0"/>
      <p:bldP spid="56" grpId="0"/>
      <p:bldP spid="57" grpId="0"/>
      <p:bldP spid="58" grpId="0" animBg="1"/>
      <p:bldP spid="59" grpId="0"/>
      <p:bldP spid="60" grpId="0" animBg="1"/>
      <p:bldP spid="63" grpId="0"/>
      <p:bldP spid="64" grpId="0" animBg="1"/>
      <p:bldP spid="65" grpId="0"/>
      <p:bldP spid="66" grpId="0"/>
      <p:bldP spid="67" grpId="0"/>
      <p:bldP spid="68" grpId="0" animBg="1"/>
      <p:bldP spid="69" grpId="0"/>
      <p:bldP spid="7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Breitbild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2</cp:revision>
  <dcterms:created xsi:type="dcterms:W3CDTF">2020-06-15T08:42:47Z</dcterms:created>
  <dcterms:modified xsi:type="dcterms:W3CDTF">2020-06-15T08:52:34Z</dcterms:modified>
</cp:coreProperties>
</file>