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900" y="22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0EE5A-5DD7-4889-9D38-1C90605DD028}" type="datetimeFigureOut">
              <a:rPr lang="de-DE" smtClean="0"/>
              <a:t>12.06.2020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DE00-19FD-4730-BDE0-45B06C50A6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3463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0EE5A-5DD7-4889-9D38-1C90605DD028}" type="datetimeFigureOut">
              <a:rPr lang="de-DE" smtClean="0"/>
              <a:t>12.06.2020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DE00-19FD-4730-BDE0-45B06C50A6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2836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0EE5A-5DD7-4889-9D38-1C90605DD028}" type="datetimeFigureOut">
              <a:rPr lang="de-DE" smtClean="0"/>
              <a:t>12.06.2020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DE00-19FD-4730-BDE0-45B06C50A6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1930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0EE5A-5DD7-4889-9D38-1C90605DD028}" type="datetimeFigureOut">
              <a:rPr lang="de-DE" smtClean="0"/>
              <a:t>12.06.2020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DE00-19FD-4730-BDE0-45B06C50A6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0445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0EE5A-5DD7-4889-9D38-1C90605DD028}" type="datetimeFigureOut">
              <a:rPr lang="de-DE" smtClean="0"/>
              <a:t>12.06.2020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DE00-19FD-4730-BDE0-45B06C50A6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3305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0EE5A-5DD7-4889-9D38-1C90605DD028}" type="datetimeFigureOut">
              <a:rPr lang="de-DE" smtClean="0"/>
              <a:t>12.06.2020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DE00-19FD-4730-BDE0-45B06C50A6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64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0EE5A-5DD7-4889-9D38-1C90605DD028}" type="datetimeFigureOut">
              <a:rPr lang="de-DE" smtClean="0"/>
              <a:t>12.06.2020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DE00-19FD-4730-BDE0-45B06C50A6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8989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0EE5A-5DD7-4889-9D38-1C90605DD028}" type="datetimeFigureOut">
              <a:rPr lang="de-DE" smtClean="0"/>
              <a:t>12.06.2020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DE00-19FD-4730-BDE0-45B06C50A6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494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0EE5A-5DD7-4889-9D38-1C90605DD028}" type="datetimeFigureOut">
              <a:rPr lang="de-DE" smtClean="0"/>
              <a:t>12.06.2020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DE00-19FD-4730-BDE0-45B06C50A6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847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0EE5A-5DD7-4889-9D38-1C90605DD028}" type="datetimeFigureOut">
              <a:rPr lang="de-DE" smtClean="0"/>
              <a:t>12.06.2020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DE00-19FD-4730-BDE0-45B06C50A6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8379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0EE5A-5DD7-4889-9D38-1C90605DD028}" type="datetimeFigureOut">
              <a:rPr lang="de-DE" smtClean="0"/>
              <a:t>12.06.2020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DE00-19FD-4730-BDE0-45B06C50A6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6091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0EE5A-5DD7-4889-9D38-1C90605DD028}" type="datetimeFigureOut">
              <a:rPr lang="de-DE" smtClean="0"/>
              <a:t>12.06.2020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0DE00-19FD-4730-BDE0-45B06C50A66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4304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711996" y="119632"/>
            <a:ext cx="67680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Erweitern von Brüchen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Kreis 4"/>
          <p:cNvSpPr/>
          <p:nvPr/>
        </p:nvSpPr>
        <p:spPr>
          <a:xfrm>
            <a:off x="540410" y="1803446"/>
            <a:ext cx="2160000" cy="2160000"/>
          </a:xfrm>
          <a:prstGeom prst="pie">
            <a:avLst>
              <a:gd name="adj1" fmla="val 5411806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551996" y="1803446"/>
            <a:ext cx="2160000" cy="21600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r Verbinder 6"/>
          <p:cNvCxnSpPr>
            <a:stCxn id="6" idx="0"/>
            <a:endCxn id="6" idx="4"/>
          </p:cNvCxnSpPr>
          <p:nvPr/>
        </p:nvCxnSpPr>
        <p:spPr>
          <a:xfrm>
            <a:off x="1631996" y="1803446"/>
            <a:ext cx="0" cy="216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/>
          <p:cNvCxnSpPr>
            <a:stCxn id="6" idx="2"/>
            <a:endCxn id="6" idx="6"/>
          </p:cNvCxnSpPr>
          <p:nvPr/>
        </p:nvCxnSpPr>
        <p:spPr>
          <a:xfrm>
            <a:off x="551996" y="2883446"/>
            <a:ext cx="216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bgerundete rechteckige Legende 10"/>
          <p:cNvSpPr/>
          <p:nvPr/>
        </p:nvSpPr>
        <p:spPr>
          <a:xfrm>
            <a:off x="733834" y="788980"/>
            <a:ext cx="1515292" cy="744583"/>
          </a:xfrm>
          <a:prstGeom prst="wedgeRoundRectCallout">
            <a:avLst>
              <a:gd name="adj1" fmla="val 29764"/>
              <a:gd name="adj2" fmla="val 92729"/>
              <a:gd name="adj3" fmla="val 16667"/>
            </a:avLst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das Ganze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Abgerundete rechteckige Legende 11"/>
          <p:cNvSpPr/>
          <p:nvPr/>
        </p:nvSpPr>
        <p:spPr>
          <a:xfrm>
            <a:off x="116704" y="4424477"/>
            <a:ext cx="1515292" cy="744583"/>
          </a:xfrm>
          <a:prstGeom prst="wedgeRoundRectCallout">
            <a:avLst>
              <a:gd name="adj1" fmla="val 31754"/>
              <a:gd name="adj2" fmla="val -143574"/>
              <a:gd name="adj3" fmla="val 16667"/>
            </a:avLst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ein Teil des Ganzen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595228" y="237290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1</a:t>
            </a:r>
            <a:endParaRPr lang="de-DE" sz="2800" b="1" dirty="0"/>
          </a:p>
        </p:txBody>
      </p:sp>
      <p:cxnSp>
        <p:nvCxnSpPr>
          <p:cNvPr id="15" name="Gerader Verbinder 14"/>
          <p:cNvCxnSpPr/>
          <p:nvPr/>
        </p:nvCxnSpPr>
        <p:spPr>
          <a:xfrm>
            <a:off x="3328264" y="2896123"/>
            <a:ext cx="901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3595228" y="292637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2</a:t>
            </a:r>
            <a:endParaRPr lang="de-DE" sz="2800" b="1" dirty="0"/>
          </a:p>
        </p:txBody>
      </p:sp>
      <p:sp>
        <p:nvSpPr>
          <p:cNvPr id="21" name="Textfeld 20"/>
          <p:cNvSpPr txBox="1"/>
          <p:nvPr/>
        </p:nvSpPr>
        <p:spPr>
          <a:xfrm>
            <a:off x="5125896" y="237290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2</a:t>
            </a:r>
            <a:endParaRPr lang="de-DE" sz="2800" b="1" dirty="0"/>
          </a:p>
        </p:txBody>
      </p:sp>
      <p:cxnSp>
        <p:nvCxnSpPr>
          <p:cNvPr id="22" name="Gerader Verbinder 21"/>
          <p:cNvCxnSpPr/>
          <p:nvPr/>
        </p:nvCxnSpPr>
        <p:spPr>
          <a:xfrm>
            <a:off x="4858932" y="2896123"/>
            <a:ext cx="901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5125896" y="292637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4</a:t>
            </a:r>
            <a:endParaRPr lang="de-DE" sz="2800" b="1" dirty="0"/>
          </a:p>
        </p:txBody>
      </p:sp>
      <p:sp>
        <p:nvSpPr>
          <p:cNvPr id="24" name="Textfeld 23"/>
          <p:cNvSpPr txBox="1"/>
          <p:nvPr/>
        </p:nvSpPr>
        <p:spPr>
          <a:xfrm>
            <a:off x="4361248" y="263451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=</a:t>
            </a:r>
            <a:endParaRPr lang="de-DE" sz="2800" b="1" dirty="0"/>
          </a:p>
        </p:txBody>
      </p:sp>
      <p:cxnSp>
        <p:nvCxnSpPr>
          <p:cNvPr id="26" name="Gerader Verbinder 25"/>
          <p:cNvCxnSpPr>
            <a:stCxn id="6" idx="1"/>
            <a:endCxn id="6" idx="5"/>
          </p:cNvCxnSpPr>
          <p:nvPr/>
        </p:nvCxnSpPr>
        <p:spPr>
          <a:xfrm>
            <a:off x="868321" y="2119771"/>
            <a:ext cx="1527350" cy="1527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/>
          <p:cNvCxnSpPr>
            <a:stCxn id="6" idx="3"/>
            <a:endCxn id="6" idx="7"/>
          </p:cNvCxnSpPr>
          <p:nvPr/>
        </p:nvCxnSpPr>
        <p:spPr>
          <a:xfrm flipV="1">
            <a:off x="868321" y="2119771"/>
            <a:ext cx="1527350" cy="152735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6656564" y="237290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4</a:t>
            </a:r>
            <a:endParaRPr lang="de-DE" sz="2800" b="1" dirty="0"/>
          </a:p>
        </p:txBody>
      </p:sp>
      <p:cxnSp>
        <p:nvCxnSpPr>
          <p:cNvPr id="32" name="Gerader Verbinder 31"/>
          <p:cNvCxnSpPr/>
          <p:nvPr/>
        </p:nvCxnSpPr>
        <p:spPr>
          <a:xfrm>
            <a:off x="6389600" y="2896123"/>
            <a:ext cx="9013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6656564" y="292637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8</a:t>
            </a:r>
            <a:endParaRPr lang="de-DE" sz="2800" b="1" dirty="0"/>
          </a:p>
        </p:txBody>
      </p:sp>
      <p:sp>
        <p:nvSpPr>
          <p:cNvPr id="34" name="Textfeld 33"/>
          <p:cNvSpPr txBox="1"/>
          <p:nvPr/>
        </p:nvSpPr>
        <p:spPr>
          <a:xfrm>
            <a:off x="5891916" y="263451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b="1" dirty="0" smtClean="0"/>
              <a:t>=</a:t>
            </a:r>
            <a:endParaRPr lang="de-DE" sz="2800" b="1" dirty="0"/>
          </a:p>
        </p:txBody>
      </p:sp>
      <p:sp>
        <p:nvSpPr>
          <p:cNvPr id="35" name="Abgerundetes Rechteck 34"/>
          <p:cNvSpPr/>
          <p:nvPr/>
        </p:nvSpPr>
        <p:spPr>
          <a:xfrm>
            <a:off x="7683212" y="1907395"/>
            <a:ext cx="4391759" cy="38716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Das Wert des Bruches ändert sich nicht!</a:t>
            </a:r>
            <a:endParaRPr lang="de-DE" b="1" dirty="0"/>
          </a:p>
        </p:txBody>
      </p:sp>
      <p:sp>
        <p:nvSpPr>
          <p:cNvPr id="36" name="Abgerundetes Rechteck 35"/>
          <p:cNvSpPr/>
          <p:nvPr/>
        </p:nvSpPr>
        <p:spPr>
          <a:xfrm>
            <a:off x="7683212" y="1385304"/>
            <a:ext cx="4391759" cy="38716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/>
              <a:t>Die Aufteilung des Ganzen verändert sich!</a:t>
            </a:r>
            <a:endParaRPr lang="de-DE" b="1" dirty="0"/>
          </a:p>
        </p:txBody>
      </p:sp>
      <p:cxnSp>
        <p:nvCxnSpPr>
          <p:cNvPr id="38" name="Gekrümmter Verbinder 37"/>
          <p:cNvCxnSpPr>
            <a:stCxn id="13" idx="0"/>
            <a:endCxn id="21" idx="0"/>
          </p:cNvCxnSpPr>
          <p:nvPr/>
        </p:nvCxnSpPr>
        <p:spPr>
          <a:xfrm rot="5400000" flipH="1" flipV="1">
            <a:off x="4544266" y="1607569"/>
            <a:ext cx="12700" cy="1530668"/>
          </a:xfrm>
          <a:prstGeom prst="curvedConnector3">
            <a:avLst>
              <a:gd name="adj1" fmla="val 334285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krümmter Verbinder 40"/>
          <p:cNvCxnSpPr>
            <a:stCxn id="18" idx="2"/>
            <a:endCxn id="23" idx="2"/>
          </p:cNvCxnSpPr>
          <p:nvPr/>
        </p:nvCxnSpPr>
        <p:spPr>
          <a:xfrm rot="16200000" flipH="1">
            <a:off x="4544266" y="2684262"/>
            <a:ext cx="12700" cy="1530668"/>
          </a:xfrm>
          <a:prstGeom prst="curvedConnector3">
            <a:avLst>
              <a:gd name="adj1" fmla="val 354857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feld 44"/>
              <p:cNvSpPr txBox="1"/>
              <p:nvPr/>
            </p:nvSpPr>
            <p:spPr>
              <a:xfrm>
                <a:off x="4394269" y="1711183"/>
                <a:ext cx="2981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4269" y="1711183"/>
                <a:ext cx="298159" cy="276999"/>
              </a:xfrm>
              <a:prstGeom prst="rect">
                <a:avLst/>
              </a:prstGeom>
              <a:blipFill>
                <a:blip r:embed="rId2"/>
                <a:stretch>
                  <a:fillRect l="-6122" r="-16327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feld 45"/>
              <p:cNvSpPr txBox="1"/>
              <p:nvPr/>
            </p:nvSpPr>
            <p:spPr>
              <a:xfrm>
                <a:off x="4401536" y="3964963"/>
                <a:ext cx="2981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6" name="Textfeld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1536" y="3964963"/>
                <a:ext cx="298159" cy="276999"/>
              </a:xfrm>
              <a:prstGeom prst="rect">
                <a:avLst/>
              </a:prstGeom>
              <a:blipFill>
                <a:blip r:embed="rId3"/>
                <a:stretch>
                  <a:fillRect l="-6122" r="-1836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Gekrümmter Verbinder 46"/>
          <p:cNvCxnSpPr/>
          <p:nvPr/>
        </p:nvCxnSpPr>
        <p:spPr>
          <a:xfrm rot="16200000" flipH="1">
            <a:off x="6076587" y="2737514"/>
            <a:ext cx="12700" cy="1530668"/>
          </a:xfrm>
          <a:prstGeom prst="curvedConnector3">
            <a:avLst>
              <a:gd name="adj1" fmla="val 354857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feld 47"/>
              <p:cNvSpPr txBox="1"/>
              <p:nvPr/>
            </p:nvSpPr>
            <p:spPr>
              <a:xfrm>
                <a:off x="5933857" y="4018215"/>
                <a:ext cx="2981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3857" y="4018215"/>
                <a:ext cx="298159" cy="276999"/>
              </a:xfrm>
              <a:prstGeom prst="rect">
                <a:avLst/>
              </a:prstGeom>
              <a:blipFill>
                <a:blip r:embed="rId4"/>
                <a:stretch>
                  <a:fillRect l="-6122" r="-1836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Gekrümmter Verbinder 48"/>
          <p:cNvCxnSpPr/>
          <p:nvPr/>
        </p:nvCxnSpPr>
        <p:spPr>
          <a:xfrm rot="5400000" flipH="1" flipV="1">
            <a:off x="6068584" y="1604980"/>
            <a:ext cx="12700" cy="1530668"/>
          </a:xfrm>
          <a:prstGeom prst="curvedConnector3">
            <a:avLst>
              <a:gd name="adj1" fmla="val 334285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feld 49"/>
              <p:cNvSpPr txBox="1"/>
              <p:nvPr/>
            </p:nvSpPr>
            <p:spPr>
              <a:xfrm>
                <a:off x="5918587" y="1708594"/>
                <a:ext cx="2981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50" name="Textfeld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587" y="1708594"/>
                <a:ext cx="298159" cy="276999"/>
              </a:xfrm>
              <a:prstGeom prst="rect">
                <a:avLst/>
              </a:prstGeom>
              <a:blipFill>
                <a:blip r:embed="rId5"/>
                <a:stretch>
                  <a:fillRect l="-6122" r="-1632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Gekrümmter Verbinder 51"/>
          <p:cNvCxnSpPr>
            <a:stCxn id="13" idx="0"/>
            <a:endCxn id="31" idx="0"/>
          </p:cNvCxnSpPr>
          <p:nvPr/>
        </p:nvCxnSpPr>
        <p:spPr>
          <a:xfrm rot="5400000" flipH="1" flipV="1">
            <a:off x="5309600" y="842235"/>
            <a:ext cx="12700" cy="3061336"/>
          </a:xfrm>
          <a:prstGeom prst="curvedConnector3">
            <a:avLst>
              <a:gd name="adj1" fmla="val 8177142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krümmter Verbinder 54"/>
          <p:cNvCxnSpPr/>
          <p:nvPr/>
        </p:nvCxnSpPr>
        <p:spPr>
          <a:xfrm rot="16200000" flipH="1">
            <a:off x="5303250" y="1975698"/>
            <a:ext cx="12700" cy="3061336"/>
          </a:xfrm>
          <a:prstGeom prst="curvedConnector3">
            <a:avLst>
              <a:gd name="adj1" fmla="val 8177142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feld 55"/>
              <p:cNvSpPr txBox="1"/>
              <p:nvPr/>
            </p:nvSpPr>
            <p:spPr>
              <a:xfrm>
                <a:off x="5125896" y="1066149"/>
                <a:ext cx="2981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6" name="Textfeld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5896" y="1066149"/>
                <a:ext cx="298159" cy="276999"/>
              </a:xfrm>
              <a:prstGeom prst="rect">
                <a:avLst/>
              </a:prstGeom>
              <a:blipFill>
                <a:blip r:embed="rId6"/>
                <a:stretch>
                  <a:fillRect l="-6122" r="-16327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feld 56"/>
              <p:cNvSpPr txBox="1"/>
              <p:nvPr/>
            </p:nvSpPr>
            <p:spPr>
              <a:xfrm>
                <a:off x="5125895" y="4576055"/>
                <a:ext cx="2981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7" name="Textfeld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5895" y="4576055"/>
                <a:ext cx="298159" cy="276999"/>
              </a:xfrm>
              <a:prstGeom prst="rect">
                <a:avLst/>
              </a:prstGeom>
              <a:blipFill>
                <a:blip r:embed="rId7"/>
                <a:stretch>
                  <a:fillRect l="-6122" r="-16327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Abgerundetes Rechteck 57"/>
          <p:cNvSpPr/>
          <p:nvPr/>
        </p:nvSpPr>
        <p:spPr>
          <a:xfrm>
            <a:off x="116705" y="5346013"/>
            <a:ext cx="7566510" cy="124480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Man erweitert einen Bruch, indem man den Zähler und den Nenner mit derselben Zahl multipliziert. Der Wert des Bruches verändert sich dabei nicht!</a:t>
            </a:r>
            <a:endParaRPr lang="de-DE" sz="24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feld 58"/>
              <p:cNvSpPr txBox="1"/>
              <p:nvPr/>
            </p:nvSpPr>
            <p:spPr>
              <a:xfrm>
                <a:off x="9533639" y="3327591"/>
                <a:ext cx="253274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59" name="Textfeld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3639" y="3327591"/>
                <a:ext cx="253274" cy="69384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bgerundetes Rechteck 59"/>
          <p:cNvSpPr/>
          <p:nvPr/>
        </p:nvSpPr>
        <p:spPr>
          <a:xfrm>
            <a:off x="9593031" y="2835380"/>
            <a:ext cx="2095298" cy="32494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Beispiel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feld 60"/>
              <p:cNvSpPr txBox="1"/>
              <p:nvPr/>
            </p:nvSpPr>
            <p:spPr>
              <a:xfrm>
                <a:off x="9891700" y="3325397"/>
                <a:ext cx="567976" cy="6924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1" name="Textfeld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1700" y="3325397"/>
                <a:ext cx="567976" cy="69249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feld 61"/>
              <p:cNvSpPr txBox="1"/>
              <p:nvPr/>
            </p:nvSpPr>
            <p:spPr>
              <a:xfrm>
                <a:off x="10487006" y="3325397"/>
                <a:ext cx="567976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2" name="Textfeld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7006" y="3325397"/>
                <a:ext cx="567976" cy="69384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feld 62"/>
              <p:cNvSpPr txBox="1"/>
              <p:nvPr/>
            </p:nvSpPr>
            <p:spPr>
              <a:xfrm>
                <a:off x="11082312" y="3324371"/>
                <a:ext cx="752322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3" name="Textfeld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82312" y="3324371"/>
                <a:ext cx="752322" cy="69384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bgerundetes Rechteck 63"/>
          <p:cNvSpPr/>
          <p:nvPr/>
        </p:nvSpPr>
        <p:spPr>
          <a:xfrm>
            <a:off x="9593031" y="4241962"/>
            <a:ext cx="2095298" cy="324943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Schreibweise</a:t>
            </a:r>
            <a:endParaRPr lang="de-DE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feld 64"/>
              <p:cNvSpPr txBox="1"/>
              <p:nvPr/>
            </p:nvSpPr>
            <p:spPr>
              <a:xfrm>
                <a:off x="10244520" y="5896972"/>
                <a:ext cx="1022139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5" name="Textfeld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4520" y="5896972"/>
                <a:ext cx="1022139" cy="69384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feld 65"/>
              <p:cNvSpPr txBox="1"/>
              <p:nvPr/>
            </p:nvSpPr>
            <p:spPr>
              <a:xfrm>
                <a:off x="10244519" y="4853054"/>
                <a:ext cx="837793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66" name="Textfeld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4519" y="4853054"/>
                <a:ext cx="837793" cy="69384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feld 66"/>
          <p:cNvSpPr txBox="1"/>
          <p:nvPr/>
        </p:nvSpPr>
        <p:spPr>
          <a:xfrm>
            <a:off x="10512572" y="485305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</a:t>
            </a:r>
            <a:endParaRPr lang="de-DE" dirty="0"/>
          </a:p>
        </p:txBody>
      </p:sp>
      <p:sp>
        <p:nvSpPr>
          <p:cNvPr id="68" name="Abgerundete rechteckige Legende 67"/>
          <p:cNvSpPr/>
          <p:nvPr/>
        </p:nvSpPr>
        <p:spPr>
          <a:xfrm>
            <a:off x="7290937" y="4111163"/>
            <a:ext cx="1909817" cy="633287"/>
          </a:xfrm>
          <a:prstGeom prst="wedgeRoundRectCallout">
            <a:avLst>
              <a:gd name="adj1" fmla="val 119764"/>
              <a:gd name="adj2" fmla="val 90002"/>
              <a:gd name="adj3" fmla="val 16667"/>
            </a:avLst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Erweiterungszahl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69" name="Textfeld 68"/>
          <p:cNvSpPr txBox="1"/>
          <p:nvPr/>
        </p:nvSpPr>
        <p:spPr>
          <a:xfrm>
            <a:off x="10512572" y="590064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</a:t>
            </a:r>
            <a:endParaRPr lang="de-DE" dirty="0"/>
          </a:p>
        </p:txBody>
      </p:sp>
      <p:sp>
        <p:nvSpPr>
          <p:cNvPr id="70" name="Abgerundetes Rechteck 69"/>
          <p:cNvSpPr/>
          <p:nvPr/>
        </p:nvSpPr>
        <p:spPr>
          <a:xfrm>
            <a:off x="7939314" y="5101215"/>
            <a:ext cx="2011778" cy="1489602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Der Zähler und der Nenner werden mit der Erweiterungszahl multipliziert.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6" name="Abgerundete rechteckige Legende 75"/>
          <p:cNvSpPr/>
          <p:nvPr/>
        </p:nvSpPr>
        <p:spPr>
          <a:xfrm>
            <a:off x="11266659" y="5038392"/>
            <a:ext cx="925341" cy="509178"/>
          </a:xfrm>
          <a:prstGeom prst="wedgeRoundRectCallout">
            <a:avLst>
              <a:gd name="adj1" fmla="val -107801"/>
              <a:gd name="adj2" fmla="val 13661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 smtClean="0"/>
              <a:t>„erweitert mit“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160819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2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11" grpId="0" animBg="1"/>
      <p:bldP spid="12" grpId="0" animBg="1"/>
      <p:bldP spid="13" grpId="0"/>
      <p:bldP spid="18" grpId="0"/>
      <p:bldP spid="21" grpId="0"/>
      <p:bldP spid="23" grpId="0"/>
      <p:bldP spid="24" grpId="0"/>
      <p:bldP spid="31" grpId="0"/>
      <p:bldP spid="33" grpId="0"/>
      <p:bldP spid="34" grpId="0"/>
      <p:bldP spid="35" grpId="0" animBg="1"/>
      <p:bldP spid="36" grpId="0" animBg="1"/>
      <p:bldP spid="45" grpId="0"/>
      <p:bldP spid="46" grpId="0"/>
      <p:bldP spid="48" grpId="0"/>
      <p:bldP spid="50" grpId="0"/>
      <p:bldP spid="56" grpId="0"/>
      <p:bldP spid="57" grpId="0"/>
      <p:bldP spid="58" grpId="0" animBg="1"/>
      <p:bldP spid="59" grpId="0"/>
      <p:bldP spid="60" grpId="0" animBg="1"/>
      <p:bldP spid="61" grpId="0"/>
      <p:bldP spid="61" grpId="1"/>
      <p:bldP spid="62" grpId="0"/>
      <p:bldP spid="62" grpId="1"/>
      <p:bldP spid="63" grpId="0"/>
      <p:bldP spid="64" grpId="0" animBg="1"/>
      <p:bldP spid="65" grpId="0"/>
      <p:bldP spid="66" grpId="0"/>
      <p:bldP spid="67" grpId="0"/>
      <p:bldP spid="68" grpId="0" animBg="1"/>
      <p:bldP spid="69" grpId="0"/>
      <p:bldP spid="70" grpId="0" animBg="1"/>
      <p:bldP spid="7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Breitbild</PresentationFormat>
  <Paragraphs>33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6</cp:revision>
  <dcterms:created xsi:type="dcterms:W3CDTF">2020-06-12T08:04:42Z</dcterms:created>
  <dcterms:modified xsi:type="dcterms:W3CDTF">2020-06-12T08:56:14Z</dcterms:modified>
</cp:coreProperties>
</file>